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8.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0.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1.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12.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3.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4.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5.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16.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7.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8.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19.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1"/>
    <p:sldMasterId id="2147484194" r:id="rId12"/>
    <p:sldMasterId id="2147484212" r:id="rId13"/>
    <p:sldMasterId id="2147484226" r:id="rId14"/>
    <p:sldMasterId id="2147484256" r:id="rId15"/>
    <p:sldMasterId id="2147484271" r:id="rId16"/>
    <p:sldMasterId id="2147484286" r:id="rId17"/>
    <p:sldMasterId id="2147484300" r:id="rId18"/>
    <p:sldMasterId id="2147484315" r:id="rId19"/>
    <p:sldMasterId id="2147484330" r:id="rId20"/>
    <p:sldMasterId id="2147484362" r:id="rId21"/>
    <p:sldMasterId id="2147484394" r:id="rId22"/>
    <p:sldMasterId id="2147484420" r:id="rId23"/>
    <p:sldMasterId id="2147484435" r:id="rId24"/>
    <p:sldMasterId id="2147484439" r:id="rId25"/>
    <p:sldMasterId id="2147484471" r:id="rId26"/>
    <p:sldMasterId id="2147484511" r:id="rId27"/>
    <p:sldMasterId id="2147484526" r:id="rId28"/>
    <p:sldMasterId id="2147484554" r:id="rId29"/>
    <p:sldMasterId id="2147484568" r:id="rId30"/>
  </p:sldMasterIdLst>
  <p:notesMasterIdLst>
    <p:notesMasterId r:id="rId96"/>
  </p:notesMasterIdLst>
  <p:handoutMasterIdLst>
    <p:handoutMasterId r:id="rId97"/>
  </p:handoutMasterIdLst>
  <p:sldIdLst>
    <p:sldId id="1163" r:id="rId31"/>
    <p:sldId id="1189" r:id="rId32"/>
    <p:sldId id="1190" r:id="rId33"/>
    <p:sldId id="1253" r:id="rId34"/>
    <p:sldId id="1201" r:id="rId35"/>
    <p:sldId id="1219" r:id="rId36"/>
    <p:sldId id="1220" r:id="rId37"/>
    <p:sldId id="1214" r:id="rId38"/>
    <p:sldId id="1215" r:id="rId39"/>
    <p:sldId id="1243" r:id="rId40"/>
    <p:sldId id="1324" r:id="rId41"/>
    <p:sldId id="1168" r:id="rId42"/>
    <p:sldId id="1193" r:id="rId43"/>
    <p:sldId id="1222" r:id="rId44"/>
    <p:sldId id="1239" r:id="rId45"/>
    <p:sldId id="1223" r:id="rId46"/>
    <p:sldId id="1224" r:id="rId47"/>
    <p:sldId id="1255" r:id="rId48"/>
    <p:sldId id="1256" r:id="rId49"/>
    <p:sldId id="1225" r:id="rId50"/>
    <p:sldId id="1244" r:id="rId51"/>
    <p:sldId id="1245" r:id="rId52"/>
    <p:sldId id="1246" r:id="rId53"/>
    <p:sldId id="1268" r:id="rId54"/>
    <p:sldId id="1325" r:id="rId55"/>
    <p:sldId id="1326" r:id="rId56"/>
    <p:sldId id="1327" r:id="rId57"/>
    <p:sldId id="1171" r:id="rId58"/>
    <p:sldId id="1309" r:id="rId59"/>
    <p:sldId id="1169" r:id="rId60"/>
    <p:sldId id="1298" r:id="rId61"/>
    <p:sldId id="1299" r:id="rId62"/>
    <p:sldId id="1304" r:id="rId63"/>
    <p:sldId id="1194" r:id="rId64"/>
    <p:sldId id="1216" r:id="rId65"/>
    <p:sldId id="1217" r:id="rId66"/>
    <p:sldId id="1232" r:id="rId67"/>
    <p:sldId id="1233" r:id="rId68"/>
    <p:sldId id="1300" r:id="rId69"/>
    <p:sldId id="1280" r:id="rId70"/>
    <p:sldId id="1172" r:id="rId71"/>
    <p:sldId id="1257" r:id="rId72"/>
    <p:sldId id="1258" r:id="rId73"/>
    <p:sldId id="1281" r:id="rId74"/>
    <p:sldId id="1282" r:id="rId75"/>
    <p:sldId id="1310" r:id="rId76"/>
    <p:sldId id="1311" r:id="rId77"/>
    <p:sldId id="1312" r:id="rId78"/>
    <p:sldId id="1313" r:id="rId79"/>
    <p:sldId id="1315" r:id="rId80"/>
    <p:sldId id="1316" r:id="rId81"/>
    <p:sldId id="1318" r:id="rId82"/>
    <p:sldId id="1319" r:id="rId83"/>
    <p:sldId id="1320" r:id="rId84"/>
    <p:sldId id="1321" r:id="rId85"/>
    <p:sldId id="1322" r:id="rId86"/>
    <p:sldId id="1328" r:id="rId87"/>
    <p:sldId id="1231" r:id="rId88"/>
    <p:sldId id="1200" r:id="rId89"/>
    <p:sldId id="1174" r:id="rId90"/>
    <p:sldId id="1248" r:id="rId91"/>
    <p:sldId id="1249" r:id="rId92"/>
    <p:sldId id="1175" r:id="rId93"/>
    <p:sldId id="1176" r:id="rId94"/>
    <p:sldId id="1177" r:id="rId95"/>
  </p:sldIdLst>
  <p:sldSz cx="12436475" cy="6994525"/>
  <p:notesSz cx="6858000" cy="9144000"/>
  <p:defaultText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Ed 2014 Template layouts" id="{6DD5C800-9A2C-4823-B056-4AFFC9A97500}">
          <p14:sldIdLst>
            <p14:sldId id="1163"/>
            <p14:sldId id="1189"/>
            <p14:sldId id="1190"/>
            <p14:sldId id="1253"/>
            <p14:sldId id="1201"/>
            <p14:sldId id="1219"/>
            <p14:sldId id="1220"/>
            <p14:sldId id="1214"/>
            <p14:sldId id="1215"/>
            <p14:sldId id="1243"/>
            <p14:sldId id="1324"/>
            <p14:sldId id="1168"/>
            <p14:sldId id="1193"/>
            <p14:sldId id="1222"/>
            <p14:sldId id="1239"/>
            <p14:sldId id="1223"/>
            <p14:sldId id="1224"/>
            <p14:sldId id="1255"/>
            <p14:sldId id="1256"/>
            <p14:sldId id="1225"/>
            <p14:sldId id="1244"/>
            <p14:sldId id="1245"/>
            <p14:sldId id="1246"/>
            <p14:sldId id="1268"/>
            <p14:sldId id="1325"/>
            <p14:sldId id="1326"/>
            <p14:sldId id="1327"/>
            <p14:sldId id="1171"/>
            <p14:sldId id="1309"/>
            <p14:sldId id="1169"/>
            <p14:sldId id="1298"/>
            <p14:sldId id="1299"/>
            <p14:sldId id="1304"/>
            <p14:sldId id="1194"/>
            <p14:sldId id="1216"/>
            <p14:sldId id="1217"/>
            <p14:sldId id="1232"/>
            <p14:sldId id="1233"/>
            <p14:sldId id="1300"/>
            <p14:sldId id="1280"/>
            <p14:sldId id="1172"/>
            <p14:sldId id="1257"/>
            <p14:sldId id="1258"/>
            <p14:sldId id="1281"/>
            <p14:sldId id="1282"/>
            <p14:sldId id="1310"/>
            <p14:sldId id="1311"/>
            <p14:sldId id="1312"/>
            <p14:sldId id="1313"/>
            <p14:sldId id="1315"/>
            <p14:sldId id="1316"/>
            <p14:sldId id="1318"/>
            <p14:sldId id="1319"/>
            <p14:sldId id="1320"/>
            <p14:sldId id="1321"/>
            <p14:sldId id="1322"/>
            <p14:sldId id="1328"/>
            <p14:sldId id="1231"/>
            <p14:sldId id="1200"/>
            <p14:sldId id="1174"/>
            <p14:sldId id="1248"/>
            <p14:sldId id="1249"/>
            <p14:sldId id="1175"/>
            <p14:sldId id="1176"/>
            <p14:sldId id="1177"/>
          </p14:sldIdLst>
        </p14:section>
        <p14:section name="Compulsory Slides" id="{6925D2A1-AD53-4951-AB34-79DFA02CD676}">
          <p14:sldIdLst/>
        </p14:section>
      </p14:sectionLst>
    </p:ext>
    <p:ext uri="{EFAFB233-063F-42B5-8137-9DF3F51BA10A}">
      <p15:sldGuideLst xmlns:p15="http://schemas.microsoft.com/office/powerpoint/2012/main" xmlns="">
        <p15:guide id="1" orient="horz" pos="2203">
          <p15:clr>
            <a:srgbClr val="A4A3A4"/>
          </p15:clr>
        </p15:guide>
        <p15:guide id="2" pos="3917">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25022"/>
    <a:srgbClr val="87C400"/>
    <a:srgbClr val="9CE200"/>
    <a:srgbClr val="7FBA00"/>
    <a:srgbClr val="B0B186"/>
    <a:srgbClr val="0072C6"/>
    <a:srgbClr val="FFFFFF"/>
    <a:srgbClr val="007233"/>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3" autoAdjust="0"/>
    <p:restoredTop sz="80000" autoAdjust="0"/>
  </p:normalViewPr>
  <p:slideViewPr>
    <p:cSldViewPr snapToGrid="0">
      <p:cViewPr>
        <p:scale>
          <a:sx n="65" d="100"/>
          <a:sy n="65" d="100"/>
        </p:scale>
        <p:origin x="-1476" y="-246"/>
      </p:cViewPr>
      <p:guideLst>
        <p:guide orient="horz" pos="2203"/>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p:scale>
          <a:sx n="100" d="100"/>
          <a:sy n="100" d="100"/>
        </p:scale>
        <p:origin x="-2580" y="162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16.xml"/><Relationship Id="rId21" Type="http://schemas.openxmlformats.org/officeDocument/2006/relationships/slideMaster" Target="slideMasters/slideMaster11.xml"/><Relationship Id="rId34" Type="http://schemas.openxmlformats.org/officeDocument/2006/relationships/slide" Target="slides/slide4.xml"/><Relationship Id="rId42" Type="http://schemas.openxmlformats.org/officeDocument/2006/relationships/slide" Target="slides/slide12.xml"/><Relationship Id="rId47" Type="http://schemas.openxmlformats.org/officeDocument/2006/relationships/slide" Target="slides/slide17.xml"/><Relationship Id="rId50" Type="http://schemas.openxmlformats.org/officeDocument/2006/relationships/slide" Target="slides/slide20.xml"/><Relationship Id="rId55" Type="http://schemas.openxmlformats.org/officeDocument/2006/relationships/slide" Target="slides/slide25.xml"/><Relationship Id="rId63" Type="http://schemas.openxmlformats.org/officeDocument/2006/relationships/slide" Target="slides/slide33.xml"/><Relationship Id="rId68" Type="http://schemas.openxmlformats.org/officeDocument/2006/relationships/slide" Target="slides/slide38.xml"/><Relationship Id="rId76" Type="http://schemas.openxmlformats.org/officeDocument/2006/relationships/slide" Target="slides/slide46.xml"/><Relationship Id="rId84" Type="http://schemas.openxmlformats.org/officeDocument/2006/relationships/slide" Target="slides/slide54.xml"/><Relationship Id="rId89" Type="http://schemas.openxmlformats.org/officeDocument/2006/relationships/slide" Target="slides/slide59.xml"/><Relationship Id="rId97"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 Target="slides/slide41.xml"/><Relationship Id="rId92"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Master" Target="slideMasters/slideMaster6.xml"/><Relationship Id="rId29" Type="http://schemas.openxmlformats.org/officeDocument/2006/relationships/slideMaster" Target="slideMasters/slideMaster19.xml"/><Relationship Id="rId11" Type="http://schemas.openxmlformats.org/officeDocument/2006/relationships/slideMaster" Target="slideMasters/slideMaster1.xml"/><Relationship Id="rId24" Type="http://schemas.openxmlformats.org/officeDocument/2006/relationships/slideMaster" Target="slideMasters/slideMaster14.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slide" Target="slides/slide15.xml"/><Relationship Id="rId53" Type="http://schemas.openxmlformats.org/officeDocument/2006/relationships/slide" Target="slides/slide23.xml"/><Relationship Id="rId58" Type="http://schemas.openxmlformats.org/officeDocument/2006/relationships/slide" Target="slides/slide28.xml"/><Relationship Id="rId66" Type="http://schemas.openxmlformats.org/officeDocument/2006/relationships/slide" Target="slides/slide36.xml"/><Relationship Id="rId74" Type="http://schemas.openxmlformats.org/officeDocument/2006/relationships/slide" Target="slides/slide44.xml"/><Relationship Id="rId79" Type="http://schemas.openxmlformats.org/officeDocument/2006/relationships/slide" Target="slides/slide49.xml"/><Relationship Id="rId87" Type="http://schemas.openxmlformats.org/officeDocument/2006/relationships/slide" Target="slides/slide57.xml"/><Relationship Id="rId102"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1.xml"/><Relationship Id="rId82" Type="http://schemas.openxmlformats.org/officeDocument/2006/relationships/slide" Target="slides/slide52.xml"/><Relationship Id="rId90" Type="http://schemas.openxmlformats.org/officeDocument/2006/relationships/slide" Target="slides/slide60.xml"/><Relationship Id="rId95" Type="http://schemas.openxmlformats.org/officeDocument/2006/relationships/slide" Target="slides/slide65.xml"/><Relationship Id="rId19" Type="http://schemas.openxmlformats.org/officeDocument/2006/relationships/slideMaster" Target="slideMasters/slideMaster9.xml"/><Relationship Id="rId14" Type="http://schemas.openxmlformats.org/officeDocument/2006/relationships/slideMaster" Target="slideMasters/slideMaster4.xml"/><Relationship Id="rId22" Type="http://schemas.openxmlformats.org/officeDocument/2006/relationships/slideMaster" Target="slideMasters/slideMaster12.xml"/><Relationship Id="rId27" Type="http://schemas.openxmlformats.org/officeDocument/2006/relationships/slideMaster" Target="slideMasters/slideMaster17.xml"/><Relationship Id="rId30" Type="http://schemas.openxmlformats.org/officeDocument/2006/relationships/slideMaster" Target="slideMasters/slideMaster20.xml"/><Relationship Id="rId35" Type="http://schemas.openxmlformats.org/officeDocument/2006/relationships/slide" Target="slides/slide5.xml"/><Relationship Id="rId43" Type="http://schemas.openxmlformats.org/officeDocument/2006/relationships/slide" Target="slides/slide13.xml"/><Relationship Id="rId48" Type="http://schemas.openxmlformats.org/officeDocument/2006/relationships/slide" Target="slides/slide18.xml"/><Relationship Id="rId56" Type="http://schemas.openxmlformats.org/officeDocument/2006/relationships/slide" Target="slides/slide26.xml"/><Relationship Id="rId64" Type="http://schemas.openxmlformats.org/officeDocument/2006/relationships/slide" Target="slides/slide34.xml"/><Relationship Id="rId69" Type="http://schemas.openxmlformats.org/officeDocument/2006/relationships/slide" Target="slides/slide39.xml"/><Relationship Id="rId77" Type="http://schemas.openxmlformats.org/officeDocument/2006/relationships/slide" Target="slides/slide47.xml"/><Relationship Id="rId100"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21.xml"/><Relationship Id="rId72" Type="http://schemas.openxmlformats.org/officeDocument/2006/relationships/slide" Target="slides/slide42.xml"/><Relationship Id="rId80" Type="http://schemas.openxmlformats.org/officeDocument/2006/relationships/slide" Target="slides/slide50.xml"/><Relationship Id="rId85" Type="http://schemas.openxmlformats.org/officeDocument/2006/relationships/slide" Target="slides/slide55.xml"/><Relationship Id="rId93" Type="http://schemas.openxmlformats.org/officeDocument/2006/relationships/slide" Target="slides/slide63.xml"/><Relationship Id="rId98"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2.xml"/><Relationship Id="rId17" Type="http://schemas.openxmlformats.org/officeDocument/2006/relationships/slideMaster" Target="slideMasters/slideMaster7.xml"/><Relationship Id="rId25" Type="http://schemas.openxmlformats.org/officeDocument/2006/relationships/slideMaster" Target="slideMasters/slideMaster1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slide" Target="slides/slide16.xml"/><Relationship Id="rId59" Type="http://schemas.openxmlformats.org/officeDocument/2006/relationships/slide" Target="slides/slide29.xml"/><Relationship Id="rId67" Type="http://schemas.openxmlformats.org/officeDocument/2006/relationships/slide" Target="slides/slide37.xml"/><Relationship Id="rId20" Type="http://schemas.openxmlformats.org/officeDocument/2006/relationships/slideMaster" Target="slideMasters/slideMaster10.xml"/><Relationship Id="rId41" Type="http://schemas.openxmlformats.org/officeDocument/2006/relationships/slide" Target="slides/slide11.xml"/><Relationship Id="rId54" Type="http://schemas.openxmlformats.org/officeDocument/2006/relationships/slide" Target="slides/slide24.xml"/><Relationship Id="rId62" Type="http://schemas.openxmlformats.org/officeDocument/2006/relationships/slide" Target="slides/slide32.xml"/><Relationship Id="rId70" Type="http://schemas.openxmlformats.org/officeDocument/2006/relationships/slide" Target="slides/slide40.xml"/><Relationship Id="rId75" Type="http://schemas.openxmlformats.org/officeDocument/2006/relationships/slide" Target="slides/slide45.xml"/><Relationship Id="rId83" Type="http://schemas.openxmlformats.org/officeDocument/2006/relationships/slide" Target="slides/slide53.xml"/><Relationship Id="rId88" Type="http://schemas.openxmlformats.org/officeDocument/2006/relationships/slide" Target="slides/slide58.xml"/><Relationship Id="rId91" Type="http://schemas.openxmlformats.org/officeDocument/2006/relationships/slide" Target="slides/slide61.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5.xml"/><Relationship Id="rId23" Type="http://schemas.openxmlformats.org/officeDocument/2006/relationships/slideMaster" Target="slideMasters/slideMaster13.xml"/><Relationship Id="rId28" Type="http://schemas.openxmlformats.org/officeDocument/2006/relationships/slideMaster" Target="slideMasters/slideMaster18.xml"/><Relationship Id="rId36" Type="http://schemas.openxmlformats.org/officeDocument/2006/relationships/slide" Target="slides/slide6.xml"/><Relationship Id="rId49" Type="http://schemas.openxmlformats.org/officeDocument/2006/relationships/slide" Target="slides/slide19.xml"/><Relationship Id="rId57" Type="http://schemas.openxmlformats.org/officeDocument/2006/relationships/slide" Target="slides/slide27.xml"/><Relationship Id="rId10" Type="http://schemas.openxmlformats.org/officeDocument/2006/relationships/customXml" Target="../customXml/item10.xml"/><Relationship Id="rId31" Type="http://schemas.openxmlformats.org/officeDocument/2006/relationships/slide" Target="slides/slide1.xml"/><Relationship Id="rId44" Type="http://schemas.openxmlformats.org/officeDocument/2006/relationships/slide" Target="slides/slide14.xml"/><Relationship Id="rId52" Type="http://schemas.openxmlformats.org/officeDocument/2006/relationships/slide" Target="slides/slide22.xml"/><Relationship Id="rId60" Type="http://schemas.openxmlformats.org/officeDocument/2006/relationships/slide" Target="slides/slide30.xml"/><Relationship Id="rId65" Type="http://schemas.openxmlformats.org/officeDocument/2006/relationships/slide" Target="slides/slide35.xml"/><Relationship Id="rId73" Type="http://schemas.openxmlformats.org/officeDocument/2006/relationships/slide" Target="slides/slide43.xml"/><Relationship Id="rId78" Type="http://schemas.openxmlformats.org/officeDocument/2006/relationships/slide" Target="slides/slide48.xml"/><Relationship Id="rId81" Type="http://schemas.openxmlformats.org/officeDocument/2006/relationships/slide" Target="slides/slide51.xml"/><Relationship Id="rId86" Type="http://schemas.openxmlformats.org/officeDocument/2006/relationships/slide" Target="slides/slide56.xml"/><Relationship Id="rId94" Type="http://schemas.openxmlformats.org/officeDocument/2006/relationships/slide" Target="slides/slide64.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slideMaster" Target="slideMasters/slideMaster3.xml"/><Relationship Id="rId18" Type="http://schemas.openxmlformats.org/officeDocument/2006/relationships/slideMaster" Target="slideMasters/slideMaster8.xml"/><Relationship Id="rId39"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5AC26-5124-4908-A7C5-0B8DB3399A8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NZ"/>
        </a:p>
      </dgm:t>
    </dgm:pt>
    <dgm:pt modelId="{B560ACFB-0EFF-4D63-8350-94C318EB4F88}">
      <dgm:prSet phldrT="[Text]" custT="1"/>
      <dgm:spPr>
        <a:solidFill>
          <a:srgbClr val="92D050"/>
        </a:solidFill>
        <a:ln>
          <a:solidFill>
            <a:srgbClr val="92D050"/>
          </a:solidFill>
        </a:ln>
      </dgm:spPr>
      <dgm:t>
        <a:bodyPr/>
        <a:lstStyle/>
        <a:p>
          <a:r>
            <a:rPr lang="en-NZ" sz="4400" b="1" dirty="0" smtClean="0"/>
            <a:t>O365 API</a:t>
          </a:r>
          <a:endParaRPr lang="en-NZ" sz="4400" b="1" dirty="0"/>
        </a:p>
      </dgm:t>
    </dgm:pt>
    <dgm:pt modelId="{28379B35-21E0-42C9-9B05-63711A9F7878}" type="parTrans" cxnId="{3B524C14-3E6D-4FB9-835D-FAB353776207}">
      <dgm:prSet/>
      <dgm:spPr/>
      <dgm:t>
        <a:bodyPr/>
        <a:lstStyle/>
        <a:p>
          <a:endParaRPr lang="en-NZ"/>
        </a:p>
      </dgm:t>
    </dgm:pt>
    <dgm:pt modelId="{D0DA827B-2545-4A90-98C0-AAF04A975114}" type="sibTrans" cxnId="{3B524C14-3E6D-4FB9-835D-FAB353776207}">
      <dgm:prSet/>
      <dgm:spPr/>
      <dgm:t>
        <a:bodyPr/>
        <a:lstStyle/>
        <a:p>
          <a:endParaRPr lang="en-NZ"/>
        </a:p>
      </dgm:t>
    </dgm:pt>
    <dgm:pt modelId="{F8094EA7-82A5-477F-B48B-90B649CDFF6B}">
      <dgm:prSet phldrT="[Text]"/>
      <dgm:spPr/>
      <dgm:t>
        <a:bodyPr/>
        <a:lstStyle/>
        <a:p>
          <a:r>
            <a:rPr lang="en-NZ" dirty="0" smtClean="0"/>
            <a:t>AAD</a:t>
          </a:r>
          <a:endParaRPr lang="en-NZ" dirty="0"/>
        </a:p>
      </dgm:t>
    </dgm:pt>
    <dgm:pt modelId="{26269B71-0071-420B-9673-01F2BDFD3BDB}" type="parTrans" cxnId="{3FDE2DF9-9FE6-4B6D-9319-C9B236909968}">
      <dgm:prSet/>
      <dgm:spPr/>
      <dgm:t>
        <a:bodyPr/>
        <a:lstStyle/>
        <a:p>
          <a:endParaRPr lang="en-NZ"/>
        </a:p>
      </dgm:t>
    </dgm:pt>
    <dgm:pt modelId="{E00B97F0-2A2D-4BB4-A073-B673F802B7C6}" type="sibTrans" cxnId="{3FDE2DF9-9FE6-4B6D-9319-C9B236909968}">
      <dgm:prSet/>
      <dgm:spPr/>
      <dgm:t>
        <a:bodyPr/>
        <a:lstStyle/>
        <a:p>
          <a:endParaRPr lang="en-NZ"/>
        </a:p>
      </dgm:t>
    </dgm:pt>
    <dgm:pt modelId="{012C7364-394F-40F7-B87E-E334D84FCA32}">
      <dgm:prSet phldrT="[Text]"/>
      <dgm:spPr/>
      <dgm:t>
        <a:bodyPr/>
        <a:lstStyle/>
        <a:p>
          <a:r>
            <a:rPr lang="en-NZ" dirty="0" smtClean="0"/>
            <a:t>SharePoint</a:t>
          </a:r>
          <a:endParaRPr lang="en-NZ" dirty="0"/>
        </a:p>
      </dgm:t>
    </dgm:pt>
    <dgm:pt modelId="{3E3BBC48-3087-4AA1-83F9-660E8BFCC3E9}" type="parTrans" cxnId="{FFC06F3A-707B-4FF9-95F6-08219F3A26F6}">
      <dgm:prSet/>
      <dgm:spPr/>
      <dgm:t>
        <a:bodyPr/>
        <a:lstStyle/>
        <a:p>
          <a:endParaRPr lang="en-NZ"/>
        </a:p>
      </dgm:t>
    </dgm:pt>
    <dgm:pt modelId="{26F223D6-676F-4E67-9231-80B0A31171D1}" type="sibTrans" cxnId="{FFC06F3A-707B-4FF9-95F6-08219F3A26F6}">
      <dgm:prSet/>
      <dgm:spPr/>
      <dgm:t>
        <a:bodyPr/>
        <a:lstStyle/>
        <a:p>
          <a:endParaRPr lang="en-NZ"/>
        </a:p>
      </dgm:t>
    </dgm:pt>
    <dgm:pt modelId="{C8B87D00-2050-42A6-9EB7-D88D8FFCB1DD}">
      <dgm:prSet phldrT="[Text]"/>
      <dgm:spPr/>
      <dgm:t>
        <a:bodyPr/>
        <a:lstStyle/>
        <a:p>
          <a:r>
            <a:rPr lang="en-NZ" dirty="0" smtClean="0"/>
            <a:t>Exchange</a:t>
          </a:r>
          <a:endParaRPr lang="en-NZ" dirty="0"/>
        </a:p>
      </dgm:t>
    </dgm:pt>
    <dgm:pt modelId="{F5631F73-DD3A-4BA9-9909-F451D0E3C42D}" type="parTrans" cxnId="{D3EE2E69-164E-40F0-BE59-E48C14B72BF3}">
      <dgm:prSet/>
      <dgm:spPr/>
      <dgm:t>
        <a:bodyPr/>
        <a:lstStyle/>
        <a:p>
          <a:endParaRPr lang="en-NZ"/>
        </a:p>
      </dgm:t>
    </dgm:pt>
    <dgm:pt modelId="{C657C6DD-D765-4983-B732-7F9506817490}" type="sibTrans" cxnId="{D3EE2E69-164E-40F0-BE59-E48C14B72BF3}">
      <dgm:prSet/>
      <dgm:spPr/>
      <dgm:t>
        <a:bodyPr/>
        <a:lstStyle/>
        <a:p>
          <a:endParaRPr lang="en-NZ"/>
        </a:p>
      </dgm:t>
    </dgm:pt>
    <dgm:pt modelId="{C3942CC4-377A-4B3C-9548-92DE7C6B3048}">
      <dgm:prSet phldrT="[Text]"/>
      <dgm:spPr/>
      <dgm:t>
        <a:bodyPr/>
        <a:lstStyle/>
        <a:p>
          <a:r>
            <a:rPr lang="en-NZ" dirty="0" smtClean="0"/>
            <a:t>Lync</a:t>
          </a:r>
          <a:endParaRPr lang="en-NZ" dirty="0"/>
        </a:p>
      </dgm:t>
    </dgm:pt>
    <dgm:pt modelId="{60038A07-30DC-404A-A8B3-0079B2A670CC}" type="parTrans" cxnId="{7B6DA7E5-BA03-4AE7-A565-EB7C06DCD477}">
      <dgm:prSet/>
      <dgm:spPr/>
      <dgm:t>
        <a:bodyPr/>
        <a:lstStyle/>
        <a:p>
          <a:endParaRPr lang="en-NZ"/>
        </a:p>
      </dgm:t>
    </dgm:pt>
    <dgm:pt modelId="{7384199A-CDE9-4F7F-9D99-21FFE9E3700B}" type="sibTrans" cxnId="{7B6DA7E5-BA03-4AE7-A565-EB7C06DCD477}">
      <dgm:prSet/>
      <dgm:spPr/>
      <dgm:t>
        <a:bodyPr/>
        <a:lstStyle/>
        <a:p>
          <a:endParaRPr lang="en-NZ"/>
        </a:p>
      </dgm:t>
    </dgm:pt>
    <dgm:pt modelId="{B6D51DB0-627B-47D3-AE8E-22676EE4C329}" type="pres">
      <dgm:prSet presAssocID="{FF15AC26-5124-4908-A7C5-0B8DB3399A83}" presName="diagram" presStyleCnt="0">
        <dgm:presLayoutVars>
          <dgm:chMax val="1"/>
          <dgm:dir/>
          <dgm:animLvl val="ctr"/>
          <dgm:resizeHandles val="exact"/>
        </dgm:presLayoutVars>
      </dgm:prSet>
      <dgm:spPr/>
      <dgm:t>
        <a:bodyPr/>
        <a:lstStyle/>
        <a:p>
          <a:endParaRPr lang="en-NZ"/>
        </a:p>
      </dgm:t>
    </dgm:pt>
    <dgm:pt modelId="{572336C4-EF38-4BCA-840B-0F83353F54EE}" type="pres">
      <dgm:prSet presAssocID="{FF15AC26-5124-4908-A7C5-0B8DB3399A83}" presName="matrix" presStyleCnt="0"/>
      <dgm:spPr/>
    </dgm:pt>
    <dgm:pt modelId="{38E17A41-7757-4315-867A-DA625A199850}" type="pres">
      <dgm:prSet presAssocID="{FF15AC26-5124-4908-A7C5-0B8DB3399A83}" presName="tile1" presStyleLbl="node1" presStyleIdx="0" presStyleCnt="4" custLinFactNeighborY="0"/>
      <dgm:spPr/>
      <dgm:t>
        <a:bodyPr/>
        <a:lstStyle/>
        <a:p>
          <a:endParaRPr lang="en-NZ"/>
        </a:p>
      </dgm:t>
    </dgm:pt>
    <dgm:pt modelId="{345BAD4F-0D57-4DEC-A4AE-5F4BD328D169}" type="pres">
      <dgm:prSet presAssocID="{FF15AC26-5124-4908-A7C5-0B8DB3399A83}" presName="tile1text" presStyleLbl="node1" presStyleIdx="0" presStyleCnt="4">
        <dgm:presLayoutVars>
          <dgm:chMax val="0"/>
          <dgm:chPref val="0"/>
          <dgm:bulletEnabled val="1"/>
        </dgm:presLayoutVars>
      </dgm:prSet>
      <dgm:spPr/>
      <dgm:t>
        <a:bodyPr/>
        <a:lstStyle/>
        <a:p>
          <a:endParaRPr lang="en-NZ"/>
        </a:p>
      </dgm:t>
    </dgm:pt>
    <dgm:pt modelId="{FB95F67E-5194-417B-8112-E1500279C1E8}" type="pres">
      <dgm:prSet presAssocID="{FF15AC26-5124-4908-A7C5-0B8DB3399A83}" presName="tile2" presStyleLbl="node1" presStyleIdx="1" presStyleCnt="4"/>
      <dgm:spPr/>
      <dgm:t>
        <a:bodyPr/>
        <a:lstStyle/>
        <a:p>
          <a:endParaRPr lang="en-NZ"/>
        </a:p>
      </dgm:t>
    </dgm:pt>
    <dgm:pt modelId="{34D134AD-1887-4548-A827-72A5B793F9B4}" type="pres">
      <dgm:prSet presAssocID="{FF15AC26-5124-4908-A7C5-0B8DB3399A83}" presName="tile2text" presStyleLbl="node1" presStyleIdx="1" presStyleCnt="4">
        <dgm:presLayoutVars>
          <dgm:chMax val="0"/>
          <dgm:chPref val="0"/>
          <dgm:bulletEnabled val="1"/>
        </dgm:presLayoutVars>
      </dgm:prSet>
      <dgm:spPr/>
      <dgm:t>
        <a:bodyPr/>
        <a:lstStyle/>
        <a:p>
          <a:endParaRPr lang="en-NZ"/>
        </a:p>
      </dgm:t>
    </dgm:pt>
    <dgm:pt modelId="{2270FBF0-A6E2-4805-9E1D-195433BDC377}" type="pres">
      <dgm:prSet presAssocID="{FF15AC26-5124-4908-A7C5-0B8DB3399A83}" presName="tile3" presStyleLbl="node1" presStyleIdx="2" presStyleCnt="4"/>
      <dgm:spPr/>
      <dgm:t>
        <a:bodyPr/>
        <a:lstStyle/>
        <a:p>
          <a:endParaRPr lang="en-NZ"/>
        </a:p>
      </dgm:t>
    </dgm:pt>
    <dgm:pt modelId="{84770B55-26E7-405D-B07E-889FE8D577FA}" type="pres">
      <dgm:prSet presAssocID="{FF15AC26-5124-4908-A7C5-0B8DB3399A83}" presName="tile3text" presStyleLbl="node1" presStyleIdx="2" presStyleCnt="4">
        <dgm:presLayoutVars>
          <dgm:chMax val="0"/>
          <dgm:chPref val="0"/>
          <dgm:bulletEnabled val="1"/>
        </dgm:presLayoutVars>
      </dgm:prSet>
      <dgm:spPr/>
      <dgm:t>
        <a:bodyPr/>
        <a:lstStyle/>
        <a:p>
          <a:endParaRPr lang="en-NZ"/>
        </a:p>
      </dgm:t>
    </dgm:pt>
    <dgm:pt modelId="{C336DD02-B0B5-4FA2-841C-9C7A0E8F2643}" type="pres">
      <dgm:prSet presAssocID="{FF15AC26-5124-4908-A7C5-0B8DB3399A83}" presName="tile4" presStyleLbl="node1" presStyleIdx="3" presStyleCnt="4"/>
      <dgm:spPr/>
      <dgm:t>
        <a:bodyPr/>
        <a:lstStyle/>
        <a:p>
          <a:endParaRPr lang="en-NZ"/>
        </a:p>
      </dgm:t>
    </dgm:pt>
    <dgm:pt modelId="{BD747657-71B5-4865-823D-FBD62EBA01A5}" type="pres">
      <dgm:prSet presAssocID="{FF15AC26-5124-4908-A7C5-0B8DB3399A83}" presName="tile4text" presStyleLbl="node1" presStyleIdx="3" presStyleCnt="4">
        <dgm:presLayoutVars>
          <dgm:chMax val="0"/>
          <dgm:chPref val="0"/>
          <dgm:bulletEnabled val="1"/>
        </dgm:presLayoutVars>
      </dgm:prSet>
      <dgm:spPr/>
      <dgm:t>
        <a:bodyPr/>
        <a:lstStyle/>
        <a:p>
          <a:endParaRPr lang="en-NZ"/>
        </a:p>
      </dgm:t>
    </dgm:pt>
    <dgm:pt modelId="{C6916510-D099-4AE7-907E-AFCC59521BE1}" type="pres">
      <dgm:prSet presAssocID="{FF15AC26-5124-4908-A7C5-0B8DB3399A83}" presName="centerTile" presStyleLbl="fgShp" presStyleIdx="0" presStyleCnt="1">
        <dgm:presLayoutVars>
          <dgm:chMax val="0"/>
          <dgm:chPref val="0"/>
        </dgm:presLayoutVars>
      </dgm:prSet>
      <dgm:spPr/>
      <dgm:t>
        <a:bodyPr/>
        <a:lstStyle/>
        <a:p>
          <a:endParaRPr lang="en-NZ"/>
        </a:p>
      </dgm:t>
    </dgm:pt>
  </dgm:ptLst>
  <dgm:cxnLst>
    <dgm:cxn modelId="{59F7A0D9-69F1-4C3E-AD58-6CD3B1FB3DE2}" type="presOf" srcId="{C3942CC4-377A-4B3C-9548-92DE7C6B3048}" destId="{BD747657-71B5-4865-823D-FBD62EBA01A5}" srcOrd="1" destOrd="0" presId="urn:microsoft.com/office/officeart/2005/8/layout/matrix1"/>
    <dgm:cxn modelId="{DE574972-D1E3-4FA9-BD4E-2B27C3387D1B}" type="presOf" srcId="{012C7364-394F-40F7-B87E-E334D84FCA32}" destId="{34D134AD-1887-4548-A827-72A5B793F9B4}" srcOrd="1" destOrd="0" presId="urn:microsoft.com/office/officeart/2005/8/layout/matrix1"/>
    <dgm:cxn modelId="{E759B83A-813E-40B3-89A1-6054856A1BF6}" type="presOf" srcId="{012C7364-394F-40F7-B87E-E334D84FCA32}" destId="{FB95F67E-5194-417B-8112-E1500279C1E8}" srcOrd="0" destOrd="0" presId="urn:microsoft.com/office/officeart/2005/8/layout/matrix1"/>
    <dgm:cxn modelId="{F309A634-412D-405A-93F1-6E4AD28BE55A}" type="presOf" srcId="{F8094EA7-82A5-477F-B48B-90B649CDFF6B}" destId="{38E17A41-7757-4315-867A-DA625A199850}" srcOrd="0" destOrd="0" presId="urn:microsoft.com/office/officeart/2005/8/layout/matrix1"/>
    <dgm:cxn modelId="{D3EE2E69-164E-40F0-BE59-E48C14B72BF3}" srcId="{B560ACFB-0EFF-4D63-8350-94C318EB4F88}" destId="{C8B87D00-2050-42A6-9EB7-D88D8FFCB1DD}" srcOrd="2" destOrd="0" parTransId="{F5631F73-DD3A-4BA9-9909-F451D0E3C42D}" sibTransId="{C657C6DD-D765-4983-B732-7F9506817490}"/>
    <dgm:cxn modelId="{96557DE7-7081-4965-90A5-C408E5CF03A9}" type="presOf" srcId="{C8B87D00-2050-42A6-9EB7-D88D8FFCB1DD}" destId="{2270FBF0-A6E2-4805-9E1D-195433BDC377}" srcOrd="0" destOrd="0" presId="urn:microsoft.com/office/officeart/2005/8/layout/matrix1"/>
    <dgm:cxn modelId="{6056D86A-7AE4-49DA-89C7-7099E518CF73}" type="presOf" srcId="{C8B87D00-2050-42A6-9EB7-D88D8FFCB1DD}" destId="{84770B55-26E7-405D-B07E-889FE8D577FA}" srcOrd="1" destOrd="0" presId="urn:microsoft.com/office/officeart/2005/8/layout/matrix1"/>
    <dgm:cxn modelId="{3B524C14-3E6D-4FB9-835D-FAB353776207}" srcId="{FF15AC26-5124-4908-A7C5-0B8DB3399A83}" destId="{B560ACFB-0EFF-4D63-8350-94C318EB4F88}" srcOrd="0" destOrd="0" parTransId="{28379B35-21E0-42C9-9B05-63711A9F7878}" sibTransId="{D0DA827B-2545-4A90-98C0-AAF04A975114}"/>
    <dgm:cxn modelId="{FFC06F3A-707B-4FF9-95F6-08219F3A26F6}" srcId="{B560ACFB-0EFF-4D63-8350-94C318EB4F88}" destId="{012C7364-394F-40F7-B87E-E334D84FCA32}" srcOrd="1" destOrd="0" parTransId="{3E3BBC48-3087-4AA1-83F9-660E8BFCC3E9}" sibTransId="{26F223D6-676F-4E67-9231-80B0A31171D1}"/>
    <dgm:cxn modelId="{3FDE2DF9-9FE6-4B6D-9319-C9B236909968}" srcId="{B560ACFB-0EFF-4D63-8350-94C318EB4F88}" destId="{F8094EA7-82A5-477F-B48B-90B649CDFF6B}" srcOrd="0" destOrd="0" parTransId="{26269B71-0071-420B-9673-01F2BDFD3BDB}" sibTransId="{E00B97F0-2A2D-4BB4-A073-B673F802B7C6}"/>
    <dgm:cxn modelId="{377EA29F-BD0F-43C5-9B46-D3BE3F582853}" type="presOf" srcId="{C3942CC4-377A-4B3C-9548-92DE7C6B3048}" destId="{C336DD02-B0B5-4FA2-841C-9C7A0E8F2643}" srcOrd="0" destOrd="0" presId="urn:microsoft.com/office/officeart/2005/8/layout/matrix1"/>
    <dgm:cxn modelId="{EC97CF5C-FD09-4741-907F-E56A8CDBDFEC}" type="presOf" srcId="{FF15AC26-5124-4908-A7C5-0B8DB3399A83}" destId="{B6D51DB0-627B-47D3-AE8E-22676EE4C329}" srcOrd="0" destOrd="0" presId="urn:microsoft.com/office/officeart/2005/8/layout/matrix1"/>
    <dgm:cxn modelId="{AC172285-C0A8-4770-8821-C48CCCCE651A}" type="presOf" srcId="{B560ACFB-0EFF-4D63-8350-94C318EB4F88}" destId="{C6916510-D099-4AE7-907E-AFCC59521BE1}" srcOrd="0" destOrd="0" presId="urn:microsoft.com/office/officeart/2005/8/layout/matrix1"/>
    <dgm:cxn modelId="{7B6DA7E5-BA03-4AE7-A565-EB7C06DCD477}" srcId="{B560ACFB-0EFF-4D63-8350-94C318EB4F88}" destId="{C3942CC4-377A-4B3C-9548-92DE7C6B3048}" srcOrd="3" destOrd="0" parTransId="{60038A07-30DC-404A-A8B3-0079B2A670CC}" sibTransId="{7384199A-CDE9-4F7F-9D99-21FFE9E3700B}"/>
    <dgm:cxn modelId="{88B673C4-4B01-4C78-A006-0D43881697B3}" type="presOf" srcId="{F8094EA7-82A5-477F-B48B-90B649CDFF6B}" destId="{345BAD4F-0D57-4DEC-A4AE-5F4BD328D169}" srcOrd="1" destOrd="0" presId="urn:microsoft.com/office/officeart/2005/8/layout/matrix1"/>
    <dgm:cxn modelId="{F658832E-C45F-464E-BD81-F19C465DBC92}" type="presParOf" srcId="{B6D51DB0-627B-47D3-AE8E-22676EE4C329}" destId="{572336C4-EF38-4BCA-840B-0F83353F54EE}" srcOrd="0" destOrd="0" presId="urn:microsoft.com/office/officeart/2005/8/layout/matrix1"/>
    <dgm:cxn modelId="{FFD7EBBE-2ABA-4408-9ED9-D20EDCE3729F}" type="presParOf" srcId="{572336C4-EF38-4BCA-840B-0F83353F54EE}" destId="{38E17A41-7757-4315-867A-DA625A199850}" srcOrd="0" destOrd="0" presId="urn:microsoft.com/office/officeart/2005/8/layout/matrix1"/>
    <dgm:cxn modelId="{A09A80BD-DB88-4409-9DE5-C1D4DA1FAC35}" type="presParOf" srcId="{572336C4-EF38-4BCA-840B-0F83353F54EE}" destId="{345BAD4F-0D57-4DEC-A4AE-5F4BD328D169}" srcOrd="1" destOrd="0" presId="urn:microsoft.com/office/officeart/2005/8/layout/matrix1"/>
    <dgm:cxn modelId="{D8552C32-66B8-4C77-9CF4-F7ED1E8FA86A}" type="presParOf" srcId="{572336C4-EF38-4BCA-840B-0F83353F54EE}" destId="{FB95F67E-5194-417B-8112-E1500279C1E8}" srcOrd="2" destOrd="0" presId="urn:microsoft.com/office/officeart/2005/8/layout/matrix1"/>
    <dgm:cxn modelId="{4B9E3BFD-7DD7-48EF-97E2-BB8817200286}" type="presParOf" srcId="{572336C4-EF38-4BCA-840B-0F83353F54EE}" destId="{34D134AD-1887-4548-A827-72A5B793F9B4}" srcOrd="3" destOrd="0" presId="urn:microsoft.com/office/officeart/2005/8/layout/matrix1"/>
    <dgm:cxn modelId="{652DBD42-D812-404E-98EC-7792EF762AE8}" type="presParOf" srcId="{572336C4-EF38-4BCA-840B-0F83353F54EE}" destId="{2270FBF0-A6E2-4805-9E1D-195433BDC377}" srcOrd="4" destOrd="0" presId="urn:microsoft.com/office/officeart/2005/8/layout/matrix1"/>
    <dgm:cxn modelId="{35FB99E1-551B-46F3-BA91-47A1F6F97BBF}" type="presParOf" srcId="{572336C4-EF38-4BCA-840B-0F83353F54EE}" destId="{84770B55-26E7-405D-B07E-889FE8D577FA}" srcOrd="5" destOrd="0" presId="urn:microsoft.com/office/officeart/2005/8/layout/matrix1"/>
    <dgm:cxn modelId="{41ADA16F-471E-422B-95BE-CD1E2E7135F3}" type="presParOf" srcId="{572336C4-EF38-4BCA-840B-0F83353F54EE}" destId="{C336DD02-B0B5-4FA2-841C-9C7A0E8F2643}" srcOrd="6" destOrd="0" presId="urn:microsoft.com/office/officeart/2005/8/layout/matrix1"/>
    <dgm:cxn modelId="{57CD7854-C436-4FD3-A390-0667B5FB029F}" type="presParOf" srcId="{572336C4-EF38-4BCA-840B-0F83353F54EE}" destId="{BD747657-71B5-4865-823D-FBD62EBA01A5}" srcOrd="7" destOrd="0" presId="urn:microsoft.com/office/officeart/2005/8/layout/matrix1"/>
    <dgm:cxn modelId="{1C95B00A-DF89-47C8-A036-AC15EB778A13}" type="presParOf" srcId="{B6D51DB0-627B-47D3-AE8E-22676EE4C329}" destId="{C6916510-D099-4AE7-907E-AFCC59521BE1}"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15AC26-5124-4908-A7C5-0B8DB3399A8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NZ"/>
        </a:p>
      </dgm:t>
    </dgm:pt>
    <dgm:pt modelId="{B560ACFB-0EFF-4D63-8350-94C318EB4F88}">
      <dgm:prSet phldrT="[Text]" custT="1"/>
      <dgm:spPr>
        <a:solidFill>
          <a:srgbClr val="92D050"/>
        </a:solidFill>
      </dgm:spPr>
      <dgm:t>
        <a:bodyPr/>
        <a:lstStyle/>
        <a:p>
          <a:r>
            <a:rPr lang="en-NZ" sz="4400" b="1" dirty="0" smtClean="0"/>
            <a:t>O365 API</a:t>
          </a:r>
          <a:endParaRPr lang="en-NZ" sz="4400" b="1" dirty="0"/>
        </a:p>
      </dgm:t>
    </dgm:pt>
    <dgm:pt modelId="{28379B35-21E0-42C9-9B05-63711A9F7878}" type="parTrans" cxnId="{3B524C14-3E6D-4FB9-835D-FAB353776207}">
      <dgm:prSet/>
      <dgm:spPr/>
      <dgm:t>
        <a:bodyPr/>
        <a:lstStyle/>
        <a:p>
          <a:endParaRPr lang="en-NZ"/>
        </a:p>
      </dgm:t>
    </dgm:pt>
    <dgm:pt modelId="{D0DA827B-2545-4A90-98C0-AAF04A975114}" type="sibTrans" cxnId="{3B524C14-3E6D-4FB9-835D-FAB353776207}">
      <dgm:prSet/>
      <dgm:spPr/>
      <dgm:t>
        <a:bodyPr/>
        <a:lstStyle/>
        <a:p>
          <a:endParaRPr lang="en-NZ"/>
        </a:p>
      </dgm:t>
    </dgm:pt>
    <dgm:pt modelId="{F8094EA7-82A5-477F-B48B-90B649CDFF6B}">
      <dgm:prSet phldrT="[Text]"/>
      <dgm:spPr/>
      <dgm:t>
        <a:bodyPr/>
        <a:lstStyle/>
        <a:p>
          <a:r>
            <a:rPr lang="en-NZ" dirty="0" smtClean="0"/>
            <a:t>Calendar</a:t>
          </a:r>
          <a:endParaRPr lang="en-NZ" dirty="0"/>
        </a:p>
      </dgm:t>
    </dgm:pt>
    <dgm:pt modelId="{26269B71-0071-420B-9673-01F2BDFD3BDB}" type="parTrans" cxnId="{3FDE2DF9-9FE6-4B6D-9319-C9B236909968}">
      <dgm:prSet/>
      <dgm:spPr/>
      <dgm:t>
        <a:bodyPr/>
        <a:lstStyle/>
        <a:p>
          <a:endParaRPr lang="en-NZ"/>
        </a:p>
      </dgm:t>
    </dgm:pt>
    <dgm:pt modelId="{E00B97F0-2A2D-4BB4-A073-B673F802B7C6}" type="sibTrans" cxnId="{3FDE2DF9-9FE6-4B6D-9319-C9B236909968}">
      <dgm:prSet/>
      <dgm:spPr/>
      <dgm:t>
        <a:bodyPr/>
        <a:lstStyle/>
        <a:p>
          <a:endParaRPr lang="en-NZ"/>
        </a:p>
      </dgm:t>
    </dgm:pt>
    <dgm:pt modelId="{012C7364-394F-40F7-B87E-E334D84FCA32}">
      <dgm:prSet phldrT="[Text]"/>
      <dgm:spPr/>
      <dgm:t>
        <a:bodyPr/>
        <a:lstStyle/>
        <a:p>
          <a:r>
            <a:rPr lang="en-NZ" dirty="0" smtClean="0"/>
            <a:t>People / Contacts</a:t>
          </a:r>
          <a:endParaRPr lang="en-NZ" dirty="0"/>
        </a:p>
      </dgm:t>
    </dgm:pt>
    <dgm:pt modelId="{3E3BBC48-3087-4AA1-83F9-660E8BFCC3E9}" type="parTrans" cxnId="{FFC06F3A-707B-4FF9-95F6-08219F3A26F6}">
      <dgm:prSet/>
      <dgm:spPr/>
      <dgm:t>
        <a:bodyPr/>
        <a:lstStyle/>
        <a:p>
          <a:endParaRPr lang="en-NZ"/>
        </a:p>
      </dgm:t>
    </dgm:pt>
    <dgm:pt modelId="{26F223D6-676F-4E67-9231-80B0A31171D1}" type="sibTrans" cxnId="{FFC06F3A-707B-4FF9-95F6-08219F3A26F6}">
      <dgm:prSet/>
      <dgm:spPr/>
      <dgm:t>
        <a:bodyPr/>
        <a:lstStyle/>
        <a:p>
          <a:endParaRPr lang="en-NZ"/>
        </a:p>
      </dgm:t>
    </dgm:pt>
    <dgm:pt modelId="{C8B87D00-2050-42A6-9EB7-D88D8FFCB1DD}">
      <dgm:prSet phldrT="[Text]"/>
      <dgm:spPr/>
      <dgm:t>
        <a:bodyPr/>
        <a:lstStyle/>
        <a:p>
          <a:r>
            <a:rPr lang="en-NZ" dirty="0" smtClean="0"/>
            <a:t>Mail</a:t>
          </a:r>
          <a:endParaRPr lang="en-NZ" dirty="0"/>
        </a:p>
      </dgm:t>
    </dgm:pt>
    <dgm:pt modelId="{F5631F73-DD3A-4BA9-9909-F451D0E3C42D}" type="parTrans" cxnId="{D3EE2E69-164E-40F0-BE59-E48C14B72BF3}">
      <dgm:prSet/>
      <dgm:spPr/>
      <dgm:t>
        <a:bodyPr/>
        <a:lstStyle/>
        <a:p>
          <a:endParaRPr lang="en-NZ"/>
        </a:p>
      </dgm:t>
    </dgm:pt>
    <dgm:pt modelId="{C657C6DD-D765-4983-B732-7F9506817490}" type="sibTrans" cxnId="{D3EE2E69-164E-40F0-BE59-E48C14B72BF3}">
      <dgm:prSet/>
      <dgm:spPr/>
      <dgm:t>
        <a:bodyPr/>
        <a:lstStyle/>
        <a:p>
          <a:endParaRPr lang="en-NZ"/>
        </a:p>
      </dgm:t>
    </dgm:pt>
    <dgm:pt modelId="{C3942CC4-377A-4B3C-9548-92DE7C6B3048}">
      <dgm:prSet phldrT="[Text]"/>
      <dgm:spPr/>
      <dgm:t>
        <a:bodyPr/>
        <a:lstStyle/>
        <a:p>
          <a:r>
            <a:rPr lang="en-NZ" dirty="0" smtClean="0"/>
            <a:t>Files</a:t>
          </a:r>
          <a:endParaRPr lang="en-NZ" dirty="0"/>
        </a:p>
      </dgm:t>
    </dgm:pt>
    <dgm:pt modelId="{60038A07-30DC-404A-A8B3-0079B2A670CC}" type="parTrans" cxnId="{7B6DA7E5-BA03-4AE7-A565-EB7C06DCD477}">
      <dgm:prSet/>
      <dgm:spPr/>
      <dgm:t>
        <a:bodyPr/>
        <a:lstStyle/>
        <a:p>
          <a:endParaRPr lang="en-NZ"/>
        </a:p>
      </dgm:t>
    </dgm:pt>
    <dgm:pt modelId="{7384199A-CDE9-4F7F-9D99-21FFE9E3700B}" type="sibTrans" cxnId="{7B6DA7E5-BA03-4AE7-A565-EB7C06DCD477}">
      <dgm:prSet/>
      <dgm:spPr/>
      <dgm:t>
        <a:bodyPr/>
        <a:lstStyle/>
        <a:p>
          <a:endParaRPr lang="en-NZ"/>
        </a:p>
      </dgm:t>
    </dgm:pt>
    <dgm:pt modelId="{B6D51DB0-627B-47D3-AE8E-22676EE4C329}" type="pres">
      <dgm:prSet presAssocID="{FF15AC26-5124-4908-A7C5-0B8DB3399A83}" presName="diagram" presStyleCnt="0">
        <dgm:presLayoutVars>
          <dgm:chMax val="1"/>
          <dgm:dir/>
          <dgm:animLvl val="ctr"/>
          <dgm:resizeHandles val="exact"/>
        </dgm:presLayoutVars>
      </dgm:prSet>
      <dgm:spPr/>
      <dgm:t>
        <a:bodyPr/>
        <a:lstStyle/>
        <a:p>
          <a:endParaRPr lang="en-NZ"/>
        </a:p>
      </dgm:t>
    </dgm:pt>
    <dgm:pt modelId="{572336C4-EF38-4BCA-840B-0F83353F54EE}" type="pres">
      <dgm:prSet presAssocID="{FF15AC26-5124-4908-A7C5-0B8DB3399A83}" presName="matrix" presStyleCnt="0"/>
      <dgm:spPr/>
    </dgm:pt>
    <dgm:pt modelId="{38E17A41-7757-4315-867A-DA625A199850}" type="pres">
      <dgm:prSet presAssocID="{FF15AC26-5124-4908-A7C5-0B8DB3399A83}" presName="tile1" presStyleLbl="node1" presStyleIdx="0" presStyleCnt="4" custLinFactNeighborY="0"/>
      <dgm:spPr/>
      <dgm:t>
        <a:bodyPr/>
        <a:lstStyle/>
        <a:p>
          <a:endParaRPr lang="en-NZ"/>
        </a:p>
      </dgm:t>
    </dgm:pt>
    <dgm:pt modelId="{345BAD4F-0D57-4DEC-A4AE-5F4BD328D169}" type="pres">
      <dgm:prSet presAssocID="{FF15AC26-5124-4908-A7C5-0B8DB3399A83}" presName="tile1text" presStyleLbl="node1" presStyleIdx="0" presStyleCnt="4">
        <dgm:presLayoutVars>
          <dgm:chMax val="0"/>
          <dgm:chPref val="0"/>
          <dgm:bulletEnabled val="1"/>
        </dgm:presLayoutVars>
      </dgm:prSet>
      <dgm:spPr/>
      <dgm:t>
        <a:bodyPr/>
        <a:lstStyle/>
        <a:p>
          <a:endParaRPr lang="en-NZ"/>
        </a:p>
      </dgm:t>
    </dgm:pt>
    <dgm:pt modelId="{FB95F67E-5194-417B-8112-E1500279C1E8}" type="pres">
      <dgm:prSet presAssocID="{FF15AC26-5124-4908-A7C5-0B8DB3399A83}" presName="tile2" presStyleLbl="node1" presStyleIdx="1" presStyleCnt="4"/>
      <dgm:spPr/>
      <dgm:t>
        <a:bodyPr/>
        <a:lstStyle/>
        <a:p>
          <a:endParaRPr lang="en-NZ"/>
        </a:p>
      </dgm:t>
    </dgm:pt>
    <dgm:pt modelId="{34D134AD-1887-4548-A827-72A5B793F9B4}" type="pres">
      <dgm:prSet presAssocID="{FF15AC26-5124-4908-A7C5-0B8DB3399A83}" presName="tile2text" presStyleLbl="node1" presStyleIdx="1" presStyleCnt="4">
        <dgm:presLayoutVars>
          <dgm:chMax val="0"/>
          <dgm:chPref val="0"/>
          <dgm:bulletEnabled val="1"/>
        </dgm:presLayoutVars>
      </dgm:prSet>
      <dgm:spPr/>
      <dgm:t>
        <a:bodyPr/>
        <a:lstStyle/>
        <a:p>
          <a:endParaRPr lang="en-NZ"/>
        </a:p>
      </dgm:t>
    </dgm:pt>
    <dgm:pt modelId="{2270FBF0-A6E2-4805-9E1D-195433BDC377}" type="pres">
      <dgm:prSet presAssocID="{FF15AC26-5124-4908-A7C5-0B8DB3399A83}" presName="tile3" presStyleLbl="node1" presStyleIdx="2" presStyleCnt="4"/>
      <dgm:spPr/>
      <dgm:t>
        <a:bodyPr/>
        <a:lstStyle/>
        <a:p>
          <a:endParaRPr lang="en-NZ"/>
        </a:p>
      </dgm:t>
    </dgm:pt>
    <dgm:pt modelId="{84770B55-26E7-405D-B07E-889FE8D577FA}" type="pres">
      <dgm:prSet presAssocID="{FF15AC26-5124-4908-A7C5-0B8DB3399A83}" presName="tile3text" presStyleLbl="node1" presStyleIdx="2" presStyleCnt="4">
        <dgm:presLayoutVars>
          <dgm:chMax val="0"/>
          <dgm:chPref val="0"/>
          <dgm:bulletEnabled val="1"/>
        </dgm:presLayoutVars>
      </dgm:prSet>
      <dgm:spPr/>
      <dgm:t>
        <a:bodyPr/>
        <a:lstStyle/>
        <a:p>
          <a:endParaRPr lang="en-NZ"/>
        </a:p>
      </dgm:t>
    </dgm:pt>
    <dgm:pt modelId="{C336DD02-B0B5-4FA2-841C-9C7A0E8F2643}" type="pres">
      <dgm:prSet presAssocID="{FF15AC26-5124-4908-A7C5-0B8DB3399A83}" presName="tile4" presStyleLbl="node1" presStyleIdx="3" presStyleCnt="4"/>
      <dgm:spPr/>
      <dgm:t>
        <a:bodyPr/>
        <a:lstStyle/>
        <a:p>
          <a:endParaRPr lang="en-NZ"/>
        </a:p>
      </dgm:t>
    </dgm:pt>
    <dgm:pt modelId="{BD747657-71B5-4865-823D-FBD62EBA01A5}" type="pres">
      <dgm:prSet presAssocID="{FF15AC26-5124-4908-A7C5-0B8DB3399A83}" presName="tile4text" presStyleLbl="node1" presStyleIdx="3" presStyleCnt="4">
        <dgm:presLayoutVars>
          <dgm:chMax val="0"/>
          <dgm:chPref val="0"/>
          <dgm:bulletEnabled val="1"/>
        </dgm:presLayoutVars>
      </dgm:prSet>
      <dgm:spPr/>
      <dgm:t>
        <a:bodyPr/>
        <a:lstStyle/>
        <a:p>
          <a:endParaRPr lang="en-NZ"/>
        </a:p>
      </dgm:t>
    </dgm:pt>
    <dgm:pt modelId="{C6916510-D099-4AE7-907E-AFCC59521BE1}" type="pres">
      <dgm:prSet presAssocID="{FF15AC26-5124-4908-A7C5-0B8DB3399A83}" presName="centerTile" presStyleLbl="fgShp" presStyleIdx="0" presStyleCnt="1">
        <dgm:presLayoutVars>
          <dgm:chMax val="0"/>
          <dgm:chPref val="0"/>
        </dgm:presLayoutVars>
      </dgm:prSet>
      <dgm:spPr/>
      <dgm:t>
        <a:bodyPr/>
        <a:lstStyle/>
        <a:p>
          <a:endParaRPr lang="en-NZ"/>
        </a:p>
      </dgm:t>
    </dgm:pt>
  </dgm:ptLst>
  <dgm:cxnLst>
    <dgm:cxn modelId="{2786C37B-504D-4778-AA53-12B9CCA84606}" type="presOf" srcId="{012C7364-394F-40F7-B87E-E334D84FCA32}" destId="{34D134AD-1887-4548-A827-72A5B793F9B4}" srcOrd="1" destOrd="0" presId="urn:microsoft.com/office/officeart/2005/8/layout/matrix1"/>
    <dgm:cxn modelId="{62A92EF3-F3A9-4001-A269-C6E303AA0929}" type="presOf" srcId="{F8094EA7-82A5-477F-B48B-90B649CDFF6B}" destId="{38E17A41-7757-4315-867A-DA625A199850}" srcOrd="0" destOrd="0" presId="urn:microsoft.com/office/officeart/2005/8/layout/matrix1"/>
    <dgm:cxn modelId="{039D6E31-6830-4AC8-A150-618CEC7B7219}" type="presOf" srcId="{C8B87D00-2050-42A6-9EB7-D88D8FFCB1DD}" destId="{84770B55-26E7-405D-B07E-889FE8D577FA}" srcOrd="1" destOrd="0" presId="urn:microsoft.com/office/officeart/2005/8/layout/matrix1"/>
    <dgm:cxn modelId="{4EC96720-373F-479C-A4B9-1C358C347F92}" type="presOf" srcId="{C3942CC4-377A-4B3C-9548-92DE7C6B3048}" destId="{BD747657-71B5-4865-823D-FBD62EBA01A5}" srcOrd="1" destOrd="0" presId="urn:microsoft.com/office/officeart/2005/8/layout/matrix1"/>
    <dgm:cxn modelId="{D3EE2E69-164E-40F0-BE59-E48C14B72BF3}" srcId="{B560ACFB-0EFF-4D63-8350-94C318EB4F88}" destId="{C8B87D00-2050-42A6-9EB7-D88D8FFCB1DD}" srcOrd="2" destOrd="0" parTransId="{F5631F73-DD3A-4BA9-9909-F451D0E3C42D}" sibTransId="{C657C6DD-D765-4983-B732-7F9506817490}"/>
    <dgm:cxn modelId="{15061190-48BD-429B-B6FE-BDC5DA72A3FA}" type="presOf" srcId="{C3942CC4-377A-4B3C-9548-92DE7C6B3048}" destId="{C336DD02-B0B5-4FA2-841C-9C7A0E8F2643}" srcOrd="0" destOrd="0" presId="urn:microsoft.com/office/officeart/2005/8/layout/matrix1"/>
    <dgm:cxn modelId="{7B5C6510-6A10-4420-8F33-990401126D0A}" type="presOf" srcId="{B560ACFB-0EFF-4D63-8350-94C318EB4F88}" destId="{C6916510-D099-4AE7-907E-AFCC59521BE1}" srcOrd="0" destOrd="0" presId="urn:microsoft.com/office/officeart/2005/8/layout/matrix1"/>
    <dgm:cxn modelId="{3B524C14-3E6D-4FB9-835D-FAB353776207}" srcId="{FF15AC26-5124-4908-A7C5-0B8DB3399A83}" destId="{B560ACFB-0EFF-4D63-8350-94C318EB4F88}" srcOrd="0" destOrd="0" parTransId="{28379B35-21E0-42C9-9B05-63711A9F7878}" sibTransId="{D0DA827B-2545-4A90-98C0-AAF04A975114}"/>
    <dgm:cxn modelId="{FFC06F3A-707B-4FF9-95F6-08219F3A26F6}" srcId="{B560ACFB-0EFF-4D63-8350-94C318EB4F88}" destId="{012C7364-394F-40F7-B87E-E334D84FCA32}" srcOrd="1" destOrd="0" parTransId="{3E3BBC48-3087-4AA1-83F9-660E8BFCC3E9}" sibTransId="{26F223D6-676F-4E67-9231-80B0A31171D1}"/>
    <dgm:cxn modelId="{48FAB68B-1D88-4CF9-9209-B60A7D31301D}" type="presOf" srcId="{012C7364-394F-40F7-B87E-E334D84FCA32}" destId="{FB95F67E-5194-417B-8112-E1500279C1E8}" srcOrd="0" destOrd="0" presId="urn:microsoft.com/office/officeart/2005/8/layout/matrix1"/>
    <dgm:cxn modelId="{3FDE2DF9-9FE6-4B6D-9319-C9B236909968}" srcId="{B560ACFB-0EFF-4D63-8350-94C318EB4F88}" destId="{F8094EA7-82A5-477F-B48B-90B649CDFF6B}" srcOrd="0" destOrd="0" parTransId="{26269B71-0071-420B-9673-01F2BDFD3BDB}" sibTransId="{E00B97F0-2A2D-4BB4-A073-B673F802B7C6}"/>
    <dgm:cxn modelId="{C1D5584F-7D6B-40B1-A870-E9B4F98B8AEA}" type="presOf" srcId="{FF15AC26-5124-4908-A7C5-0B8DB3399A83}" destId="{B6D51DB0-627B-47D3-AE8E-22676EE4C329}" srcOrd="0" destOrd="0" presId="urn:microsoft.com/office/officeart/2005/8/layout/matrix1"/>
    <dgm:cxn modelId="{938BCFCD-7DA8-465A-875A-488F28EBC1C5}" type="presOf" srcId="{C8B87D00-2050-42A6-9EB7-D88D8FFCB1DD}" destId="{2270FBF0-A6E2-4805-9E1D-195433BDC377}" srcOrd="0" destOrd="0" presId="urn:microsoft.com/office/officeart/2005/8/layout/matrix1"/>
    <dgm:cxn modelId="{217E247D-D32C-4A4A-A31B-A737A40A705B}" type="presOf" srcId="{F8094EA7-82A5-477F-B48B-90B649CDFF6B}" destId="{345BAD4F-0D57-4DEC-A4AE-5F4BD328D169}" srcOrd="1" destOrd="0" presId="urn:microsoft.com/office/officeart/2005/8/layout/matrix1"/>
    <dgm:cxn modelId="{7B6DA7E5-BA03-4AE7-A565-EB7C06DCD477}" srcId="{B560ACFB-0EFF-4D63-8350-94C318EB4F88}" destId="{C3942CC4-377A-4B3C-9548-92DE7C6B3048}" srcOrd="3" destOrd="0" parTransId="{60038A07-30DC-404A-A8B3-0079B2A670CC}" sibTransId="{7384199A-CDE9-4F7F-9D99-21FFE9E3700B}"/>
    <dgm:cxn modelId="{AE4A941B-2A42-42C3-BF2F-A7121EFF3957}" type="presParOf" srcId="{B6D51DB0-627B-47D3-AE8E-22676EE4C329}" destId="{572336C4-EF38-4BCA-840B-0F83353F54EE}" srcOrd="0" destOrd="0" presId="urn:microsoft.com/office/officeart/2005/8/layout/matrix1"/>
    <dgm:cxn modelId="{FA98A1F2-D846-402D-9209-D6D4222271D5}" type="presParOf" srcId="{572336C4-EF38-4BCA-840B-0F83353F54EE}" destId="{38E17A41-7757-4315-867A-DA625A199850}" srcOrd="0" destOrd="0" presId="urn:microsoft.com/office/officeart/2005/8/layout/matrix1"/>
    <dgm:cxn modelId="{31A0F333-181E-4EDD-997E-D924C19C2A89}" type="presParOf" srcId="{572336C4-EF38-4BCA-840B-0F83353F54EE}" destId="{345BAD4F-0D57-4DEC-A4AE-5F4BD328D169}" srcOrd="1" destOrd="0" presId="urn:microsoft.com/office/officeart/2005/8/layout/matrix1"/>
    <dgm:cxn modelId="{B1424E94-7779-4AFA-9D55-FD7635ADD035}" type="presParOf" srcId="{572336C4-EF38-4BCA-840B-0F83353F54EE}" destId="{FB95F67E-5194-417B-8112-E1500279C1E8}" srcOrd="2" destOrd="0" presId="urn:microsoft.com/office/officeart/2005/8/layout/matrix1"/>
    <dgm:cxn modelId="{263334E5-65DD-43D1-B038-5A177BF52608}" type="presParOf" srcId="{572336C4-EF38-4BCA-840B-0F83353F54EE}" destId="{34D134AD-1887-4548-A827-72A5B793F9B4}" srcOrd="3" destOrd="0" presId="urn:microsoft.com/office/officeart/2005/8/layout/matrix1"/>
    <dgm:cxn modelId="{B2FBF4E7-8A38-4A46-A585-56119AABA7ED}" type="presParOf" srcId="{572336C4-EF38-4BCA-840B-0F83353F54EE}" destId="{2270FBF0-A6E2-4805-9E1D-195433BDC377}" srcOrd="4" destOrd="0" presId="urn:microsoft.com/office/officeart/2005/8/layout/matrix1"/>
    <dgm:cxn modelId="{96868550-FF7E-4E7C-BAE5-90C9A0B1978F}" type="presParOf" srcId="{572336C4-EF38-4BCA-840B-0F83353F54EE}" destId="{84770B55-26E7-405D-B07E-889FE8D577FA}" srcOrd="5" destOrd="0" presId="urn:microsoft.com/office/officeart/2005/8/layout/matrix1"/>
    <dgm:cxn modelId="{8AE7E738-BD72-4386-9010-8FF0CD6BC744}" type="presParOf" srcId="{572336C4-EF38-4BCA-840B-0F83353F54EE}" destId="{C336DD02-B0B5-4FA2-841C-9C7A0E8F2643}" srcOrd="6" destOrd="0" presId="urn:microsoft.com/office/officeart/2005/8/layout/matrix1"/>
    <dgm:cxn modelId="{4AD5F313-F662-47BE-80DC-99ACDAED3899}" type="presParOf" srcId="{572336C4-EF38-4BCA-840B-0F83353F54EE}" destId="{BD747657-71B5-4865-823D-FBD62EBA01A5}" srcOrd="7" destOrd="0" presId="urn:microsoft.com/office/officeart/2005/8/layout/matrix1"/>
    <dgm:cxn modelId="{E8C85F6B-6B1C-4CE8-8396-F9583FD6F935}" type="presParOf" srcId="{B6D51DB0-627B-47D3-AE8E-22676EE4C329}" destId="{C6916510-D099-4AE7-907E-AFCC59521BE1}"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17A41-7757-4315-867A-DA625A199850}">
      <dsp:nvSpPr>
        <dsp:cNvPr id="0" name=""/>
        <dsp:cNvSpPr/>
      </dsp:nvSpPr>
      <dsp:spPr>
        <a:xfrm rot="16200000">
          <a:off x="690915" y="-690915"/>
          <a:ext cx="2763660" cy="4145491"/>
        </a:xfrm>
        <a:prstGeom prst="round1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r>
            <a:rPr lang="en-NZ" sz="5500" kern="1200" dirty="0" smtClean="0"/>
            <a:t>AAD</a:t>
          </a:r>
          <a:endParaRPr lang="en-NZ" sz="5500" kern="1200" dirty="0"/>
        </a:p>
      </dsp:txBody>
      <dsp:txXfrm rot="5400000">
        <a:off x="-1" y="1"/>
        <a:ext cx="4145491" cy="2072745"/>
      </dsp:txXfrm>
    </dsp:sp>
    <dsp:sp modelId="{FB95F67E-5194-417B-8112-E1500279C1E8}">
      <dsp:nvSpPr>
        <dsp:cNvPr id="0" name=""/>
        <dsp:cNvSpPr/>
      </dsp:nvSpPr>
      <dsp:spPr>
        <a:xfrm>
          <a:off x="4145491" y="0"/>
          <a:ext cx="4145491" cy="2763660"/>
        </a:xfrm>
        <a:prstGeom prst="round1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r>
            <a:rPr lang="en-NZ" sz="5500" kern="1200" dirty="0" smtClean="0"/>
            <a:t>SharePoint</a:t>
          </a:r>
          <a:endParaRPr lang="en-NZ" sz="5500" kern="1200" dirty="0"/>
        </a:p>
      </dsp:txBody>
      <dsp:txXfrm>
        <a:off x="4145491" y="0"/>
        <a:ext cx="4145491" cy="2072745"/>
      </dsp:txXfrm>
    </dsp:sp>
    <dsp:sp modelId="{2270FBF0-A6E2-4805-9E1D-195433BDC377}">
      <dsp:nvSpPr>
        <dsp:cNvPr id="0" name=""/>
        <dsp:cNvSpPr/>
      </dsp:nvSpPr>
      <dsp:spPr>
        <a:xfrm rot="10800000">
          <a:off x="0" y="2763660"/>
          <a:ext cx="4145491" cy="2763660"/>
        </a:xfrm>
        <a:prstGeom prst="round1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r>
            <a:rPr lang="en-NZ" sz="5500" kern="1200" dirty="0" smtClean="0"/>
            <a:t>Exchange</a:t>
          </a:r>
          <a:endParaRPr lang="en-NZ" sz="5500" kern="1200" dirty="0"/>
        </a:p>
      </dsp:txBody>
      <dsp:txXfrm rot="10800000">
        <a:off x="0" y="3454576"/>
        <a:ext cx="4145491" cy="2072745"/>
      </dsp:txXfrm>
    </dsp:sp>
    <dsp:sp modelId="{C336DD02-B0B5-4FA2-841C-9C7A0E8F2643}">
      <dsp:nvSpPr>
        <dsp:cNvPr id="0" name=""/>
        <dsp:cNvSpPr/>
      </dsp:nvSpPr>
      <dsp:spPr>
        <a:xfrm rot="5400000">
          <a:off x="4836406" y="2072745"/>
          <a:ext cx="2763660" cy="4145491"/>
        </a:xfrm>
        <a:prstGeom prst="round1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1160" tIns="391160" rIns="391160" bIns="391160" numCol="1" spcCol="1270" anchor="ctr" anchorCtr="0">
          <a:noAutofit/>
        </a:bodyPr>
        <a:lstStyle/>
        <a:p>
          <a:pPr lvl="0" algn="ctr" defTabSz="2444750">
            <a:lnSpc>
              <a:spcPct val="90000"/>
            </a:lnSpc>
            <a:spcBef>
              <a:spcPct val="0"/>
            </a:spcBef>
            <a:spcAft>
              <a:spcPct val="35000"/>
            </a:spcAft>
          </a:pPr>
          <a:r>
            <a:rPr lang="en-NZ" sz="5500" kern="1200" dirty="0" smtClean="0"/>
            <a:t>Lync</a:t>
          </a:r>
          <a:endParaRPr lang="en-NZ" sz="5500" kern="1200" dirty="0"/>
        </a:p>
      </dsp:txBody>
      <dsp:txXfrm rot="-5400000">
        <a:off x="4145491" y="3454576"/>
        <a:ext cx="4145491" cy="2072745"/>
      </dsp:txXfrm>
    </dsp:sp>
    <dsp:sp modelId="{C6916510-D099-4AE7-907E-AFCC59521BE1}">
      <dsp:nvSpPr>
        <dsp:cNvPr id="0" name=""/>
        <dsp:cNvSpPr/>
      </dsp:nvSpPr>
      <dsp:spPr>
        <a:xfrm>
          <a:off x="2901844" y="2072745"/>
          <a:ext cx="2487294" cy="1381830"/>
        </a:xfrm>
        <a:prstGeom prst="roundRect">
          <a:avLst/>
        </a:prstGeom>
        <a:solidFill>
          <a:srgbClr val="92D050"/>
        </a:solidFill>
        <a:ln w="10795" cap="flat" cmpd="sng" algn="ctr">
          <a:solidFill>
            <a:srgbClr val="92D050"/>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NZ" sz="4400" b="1" kern="1200" dirty="0" smtClean="0"/>
            <a:t>O365 API</a:t>
          </a:r>
          <a:endParaRPr lang="en-NZ" sz="4400" b="1" kern="1200" dirty="0"/>
        </a:p>
      </dsp:txBody>
      <dsp:txXfrm>
        <a:off x="2969299" y="2140200"/>
        <a:ext cx="2352384" cy="1246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17A41-7757-4315-867A-DA625A199850}">
      <dsp:nvSpPr>
        <dsp:cNvPr id="0" name=""/>
        <dsp:cNvSpPr/>
      </dsp:nvSpPr>
      <dsp:spPr>
        <a:xfrm rot="16200000">
          <a:off x="690915" y="-690915"/>
          <a:ext cx="2763660" cy="4145491"/>
        </a:xfrm>
        <a:prstGeom prst="round1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327152" rIns="327152" bIns="327152" numCol="1" spcCol="1270" anchor="ctr" anchorCtr="0">
          <a:noAutofit/>
        </a:bodyPr>
        <a:lstStyle/>
        <a:p>
          <a:pPr lvl="0" algn="ctr" defTabSz="2044700">
            <a:lnSpc>
              <a:spcPct val="90000"/>
            </a:lnSpc>
            <a:spcBef>
              <a:spcPct val="0"/>
            </a:spcBef>
            <a:spcAft>
              <a:spcPct val="35000"/>
            </a:spcAft>
          </a:pPr>
          <a:r>
            <a:rPr lang="en-NZ" sz="4600" kern="1200" dirty="0" smtClean="0"/>
            <a:t>Calendar</a:t>
          </a:r>
          <a:endParaRPr lang="en-NZ" sz="4600" kern="1200" dirty="0"/>
        </a:p>
      </dsp:txBody>
      <dsp:txXfrm rot="5400000">
        <a:off x="-1" y="1"/>
        <a:ext cx="4145491" cy="2072745"/>
      </dsp:txXfrm>
    </dsp:sp>
    <dsp:sp modelId="{FB95F67E-5194-417B-8112-E1500279C1E8}">
      <dsp:nvSpPr>
        <dsp:cNvPr id="0" name=""/>
        <dsp:cNvSpPr/>
      </dsp:nvSpPr>
      <dsp:spPr>
        <a:xfrm>
          <a:off x="4145491" y="0"/>
          <a:ext cx="4145491" cy="2763660"/>
        </a:xfrm>
        <a:prstGeom prst="round1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327152" rIns="327152" bIns="327152" numCol="1" spcCol="1270" anchor="ctr" anchorCtr="0">
          <a:noAutofit/>
        </a:bodyPr>
        <a:lstStyle/>
        <a:p>
          <a:pPr lvl="0" algn="ctr" defTabSz="2044700">
            <a:lnSpc>
              <a:spcPct val="90000"/>
            </a:lnSpc>
            <a:spcBef>
              <a:spcPct val="0"/>
            </a:spcBef>
            <a:spcAft>
              <a:spcPct val="35000"/>
            </a:spcAft>
          </a:pPr>
          <a:r>
            <a:rPr lang="en-NZ" sz="4600" kern="1200" dirty="0" smtClean="0"/>
            <a:t>People / Contacts</a:t>
          </a:r>
          <a:endParaRPr lang="en-NZ" sz="4600" kern="1200" dirty="0"/>
        </a:p>
      </dsp:txBody>
      <dsp:txXfrm>
        <a:off x="4145491" y="0"/>
        <a:ext cx="4145491" cy="2072745"/>
      </dsp:txXfrm>
    </dsp:sp>
    <dsp:sp modelId="{2270FBF0-A6E2-4805-9E1D-195433BDC377}">
      <dsp:nvSpPr>
        <dsp:cNvPr id="0" name=""/>
        <dsp:cNvSpPr/>
      </dsp:nvSpPr>
      <dsp:spPr>
        <a:xfrm rot="10800000">
          <a:off x="0" y="2763660"/>
          <a:ext cx="4145491" cy="2763660"/>
        </a:xfrm>
        <a:prstGeom prst="round1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327152" rIns="327152" bIns="327152" numCol="1" spcCol="1270" anchor="ctr" anchorCtr="0">
          <a:noAutofit/>
        </a:bodyPr>
        <a:lstStyle/>
        <a:p>
          <a:pPr lvl="0" algn="ctr" defTabSz="2044700">
            <a:lnSpc>
              <a:spcPct val="90000"/>
            </a:lnSpc>
            <a:spcBef>
              <a:spcPct val="0"/>
            </a:spcBef>
            <a:spcAft>
              <a:spcPct val="35000"/>
            </a:spcAft>
          </a:pPr>
          <a:r>
            <a:rPr lang="en-NZ" sz="4600" kern="1200" dirty="0" smtClean="0"/>
            <a:t>Mail</a:t>
          </a:r>
          <a:endParaRPr lang="en-NZ" sz="4600" kern="1200" dirty="0"/>
        </a:p>
      </dsp:txBody>
      <dsp:txXfrm rot="10800000">
        <a:off x="0" y="3454576"/>
        <a:ext cx="4145491" cy="2072745"/>
      </dsp:txXfrm>
    </dsp:sp>
    <dsp:sp modelId="{C336DD02-B0B5-4FA2-841C-9C7A0E8F2643}">
      <dsp:nvSpPr>
        <dsp:cNvPr id="0" name=""/>
        <dsp:cNvSpPr/>
      </dsp:nvSpPr>
      <dsp:spPr>
        <a:xfrm rot="5400000">
          <a:off x="4836406" y="2072745"/>
          <a:ext cx="2763660" cy="4145491"/>
        </a:xfrm>
        <a:prstGeom prst="round1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7152" tIns="327152" rIns="327152" bIns="327152" numCol="1" spcCol="1270" anchor="ctr" anchorCtr="0">
          <a:noAutofit/>
        </a:bodyPr>
        <a:lstStyle/>
        <a:p>
          <a:pPr lvl="0" algn="ctr" defTabSz="2044700">
            <a:lnSpc>
              <a:spcPct val="90000"/>
            </a:lnSpc>
            <a:spcBef>
              <a:spcPct val="0"/>
            </a:spcBef>
            <a:spcAft>
              <a:spcPct val="35000"/>
            </a:spcAft>
          </a:pPr>
          <a:r>
            <a:rPr lang="en-NZ" sz="4600" kern="1200" dirty="0" smtClean="0"/>
            <a:t>Files</a:t>
          </a:r>
          <a:endParaRPr lang="en-NZ" sz="4600" kern="1200" dirty="0"/>
        </a:p>
      </dsp:txBody>
      <dsp:txXfrm rot="-5400000">
        <a:off x="4145491" y="3454576"/>
        <a:ext cx="4145491" cy="2072745"/>
      </dsp:txXfrm>
    </dsp:sp>
    <dsp:sp modelId="{C6916510-D099-4AE7-907E-AFCC59521BE1}">
      <dsp:nvSpPr>
        <dsp:cNvPr id="0" name=""/>
        <dsp:cNvSpPr/>
      </dsp:nvSpPr>
      <dsp:spPr>
        <a:xfrm>
          <a:off x="2901844" y="2072745"/>
          <a:ext cx="2487294" cy="1381830"/>
        </a:xfrm>
        <a:prstGeom prst="round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NZ" sz="4400" b="1" kern="1200" dirty="0" smtClean="0"/>
            <a:t>O365 API</a:t>
          </a:r>
          <a:endParaRPr lang="en-NZ" sz="4400" b="1" kern="1200" dirty="0"/>
        </a:p>
      </dsp:txBody>
      <dsp:txXfrm>
        <a:off x="2969299" y="2140200"/>
        <a:ext cx="2352384" cy="124692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gradFill>
                  <a:gsLst>
                    <a:gs pos="1250">
                      <a:schemeClr val="tx1"/>
                    </a:gs>
                    <a:gs pos="100000">
                      <a:schemeClr val="tx1"/>
                    </a:gs>
                  </a:gsLst>
                  <a:lin ang="5400000" scaled="0"/>
                </a:gradFill>
                <a:latin typeface="Segoe UI" pitchFamily="34" charset="0"/>
              </a:rPr>
              <a:t>TechEd 2013</a:t>
            </a:r>
            <a:endParaRPr lang="en-US" dirty="0">
              <a:gradFill>
                <a:gsLst>
                  <a:gs pos="1250">
                    <a:schemeClr val="tx1"/>
                  </a:gs>
                  <a:gs pos="100000">
                    <a:schemeClr val="tx1"/>
                  </a:gs>
                </a:gsLst>
                <a:lin ang="5400000" scaled="0"/>
              </a:gradFill>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9/11/2014 1:44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gradFill>
                  <a:gsLst>
                    <a:gs pos="1250">
                      <a:schemeClr val="tx1"/>
                    </a:gs>
                    <a:gs pos="100000">
                      <a:schemeClr val="tx1"/>
                    </a:gs>
                  </a:gsLst>
                  <a:lin ang="5400000" scaled="0"/>
                </a:gradFill>
                <a:latin typeface="Segoe UI" pitchFamily="34" charset="0"/>
              </a:defRPr>
            </a:lvl1pPr>
          </a:lstStyle>
          <a:p>
            <a:r>
              <a:rPr lang="en-US" dirty="0" smtClean="0"/>
              <a:t>TechEd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9/11/2014 1:43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197"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35" indent="-107894" algn="l" defTabSz="932197"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68" indent="-117335" algn="l" defTabSz="932197"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60" indent="-149702" algn="l" defTabSz="932197"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30" indent="-117335" algn="l" defTabSz="932197"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494" algn="l" defTabSz="932197" rtl="0" eaLnBrk="1" latinLnBrk="0" hangingPunct="1">
      <a:defRPr sz="1200" kern="1200">
        <a:solidFill>
          <a:schemeClr val="tx1"/>
        </a:solidFill>
        <a:latin typeface="+mn-lt"/>
        <a:ea typeface="+mn-ea"/>
        <a:cs typeface="+mn-cs"/>
      </a:defRPr>
    </a:lvl6pPr>
    <a:lvl7pPr marL="2796593" algn="l" defTabSz="932197" rtl="0" eaLnBrk="1" latinLnBrk="0" hangingPunct="1">
      <a:defRPr sz="1200" kern="1200">
        <a:solidFill>
          <a:schemeClr val="tx1"/>
        </a:solidFill>
        <a:latin typeface="+mn-lt"/>
        <a:ea typeface="+mn-ea"/>
        <a:cs typeface="+mn-cs"/>
      </a:defRPr>
    </a:lvl7pPr>
    <a:lvl8pPr marL="3262691" algn="l" defTabSz="932197" rtl="0" eaLnBrk="1" latinLnBrk="0" hangingPunct="1">
      <a:defRPr sz="1200" kern="1200">
        <a:solidFill>
          <a:schemeClr val="tx1"/>
        </a:solidFill>
        <a:latin typeface="+mn-lt"/>
        <a:ea typeface="+mn-ea"/>
        <a:cs typeface="+mn-cs"/>
      </a:defRPr>
    </a:lvl8pPr>
    <a:lvl9pPr marL="3728791" algn="l" defTabSz="9321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447608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 – Two portals</a:t>
            </a:r>
            <a:r>
              <a:rPr lang="en-NZ" baseline="0" dirty="0" smtClean="0"/>
              <a:t> with different functionality on top of the same set of data filtered by tenant.</a:t>
            </a:r>
          </a:p>
          <a:p>
            <a:endParaRPr lang="en-NZ" baseline="0" dirty="0" smtClean="0"/>
          </a:p>
          <a:p>
            <a:r>
              <a:rPr lang="en-NZ" baseline="0" dirty="0" smtClean="0"/>
              <a:t>O365 has additional functionality to add licences. </a:t>
            </a:r>
          </a:p>
          <a:p>
            <a:endParaRPr lang="en-NZ" baseline="0" dirty="0" smtClean="0"/>
          </a:p>
          <a:p>
            <a:r>
              <a:rPr lang="en-NZ" baseline="0" dirty="0" smtClean="0"/>
              <a:t>Just because you are a user in AAD does not mean that you can use O365.</a:t>
            </a:r>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9/11/2014 1:43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001340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 – Two</a:t>
            </a:r>
            <a:r>
              <a:rPr lang="en-NZ" baseline="0" dirty="0" smtClean="0"/>
              <a:t> ways of integrating:</a:t>
            </a:r>
          </a:p>
          <a:p>
            <a:endParaRPr lang="en-NZ" baseline="0" dirty="0" smtClean="0"/>
          </a:p>
          <a:p>
            <a:r>
              <a:rPr lang="en-NZ" baseline="0" dirty="0" smtClean="0"/>
              <a:t>O365 – add Azure – no subscription – use O365 credentials – credit card - no charge</a:t>
            </a:r>
          </a:p>
          <a:p>
            <a:endParaRPr lang="en-NZ" baseline="0" dirty="0" smtClean="0"/>
          </a:p>
          <a:p>
            <a:r>
              <a:rPr lang="en-NZ" baseline="0" dirty="0" smtClean="0"/>
              <a:t>Azure - add new AAD instance – use existing account</a:t>
            </a:r>
          </a:p>
          <a:p>
            <a:endParaRPr lang="en-NZ" baseline="0" dirty="0" smtClean="0"/>
          </a:p>
          <a:p>
            <a:r>
              <a:rPr lang="en-NZ" baseline="0" dirty="0" smtClean="0"/>
              <a:t>Google “office 365 azure </a:t>
            </a:r>
            <a:r>
              <a:rPr lang="en-NZ" baseline="0" dirty="0" err="1" smtClean="0"/>
              <a:t>youtube</a:t>
            </a:r>
            <a:r>
              <a:rPr lang="en-NZ" baseline="0" dirty="0" smtClean="0"/>
              <a:t>” – 4 minute video from </a:t>
            </a:r>
            <a:r>
              <a:rPr lang="en-NZ" baseline="0" dirty="0" err="1" smtClean="0"/>
              <a:t>plankytronnix</a:t>
            </a:r>
            <a:endParaRPr lang="en-NZ" baseline="0" dirty="0" smtClean="0"/>
          </a:p>
          <a:p>
            <a:endParaRPr lang="en-NZ" dirty="0" smtClean="0"/>
          </a:p>
          <a:p>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9/11/2014 1:43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001340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RB – In preview.</a:t>
            </a:r>
          </a:p>
          <a:p>
            <a:endParaRPr lang="en-US" dirty="0" smtClean="0"/>
          </a:p>
          <a:p>
            <a:r>
              <a:rPr lang="en-US" dirty="0" smtClean="0"/>
              <a:t>3</a:t>
            </a:r>
            <a:r>
              <a:rPr lang="en-US" baseline="30000" dirty="0" smtClean="0"/>
              <a:t>rd</a:t>
            </a:r>
            <a:r>
              <a:rPr lang="en-US" dirty="0" smtClean="0"/>
              <a:t> preview – 5</a:t>
            </a:r>
            <a:r>
              <a:rPr lang="en-US" baseline="30000" dirty="0" smtClean="0"/>
              <a:t>th</a:t>
            </a:r>
            <a:r>
              <a:rPr lang="en-US" dirty="0" smtClean="0"/>
              <a:t> August.</a:t>
            </a:r>
          </a:p>
          <a:p>
            <a:endParaRPr lang="en-US" dirty="0" smtClean="0"/>
          </a:p>
          <a:p>
            <a:r>
              <a:rPr lang="en-US" dirty="0" smtClean="0"/>
              <a:t>Not complete – bugs – incomplete</a:t>
            </a:r>
            <a:r>
              <a:rPr lang="en-US" baseline="0" dirty="0" smtClean="0"/>
              <a:t> documentation – new releases break stuff.</a:t>
            </a:r>
          </a:p>
          <a:p>
            <a:endParaRPr lang="en-US" baseline="0" dirty="0" smtClean="0"/>
          </a:p>
          <a:p>
            <a:r>
              <a:rPr lang="en-US" baseline="0" dirty="0" smtClean="0"/>
              <a:t>Third release broke second release because they changed direction based upon feedback.</a:t>
            </a:r>
          </a:p>
          <a:p>
            <a:endParaRPr lang="en-US" baseline="0" dirty="0" smtClean="0"/>
          </a:p>
          <a:p>
            <a:r>
              <a:rPr lang="en-US" baseline="0" dirty="0" smtClean="0"/>
              <a:t>Means of asking for feedback.</a:t>
            </a:r>
          </a:p>
          <a:p>
            <a:endParaRPr lang="en-US" baseline="0" dirty="0" smtClean="0"/>
          </a:p>
          <a:p>
            <a:r>
              <a:rPr lang="en-US" baseline="0" dirty="0" smtClean="0"/>
              <a:t>Sits on top of ADAL.</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Date Placeholder 9"/>
          <p:cNvSpPr>
            <a:spLocks noGrp="1"/>
          </p:cNvSpPr>
          <p:nvPr>
            <p:ph type="dt" idx="13"/>
          </p:nvPr>
        </p:nvSpPr>
        <p:spPr/>
        <p:txBody>
          <a:bodyPr/>
          <a:lstStyle/>
          <a:p>
            <a:fld id="{BBAE7D8C-9E2F-45FA-96B6-A943807ADE88}" type="datetime8">
              <a:rPr lang="en-US" smtClean="0">
                <a:solidFill>
                  <a:prstClr val="black"/>
                </a:solidFill>
              </a:rPr>
              <a:pPr/>
              <a:t>9/11/2014 1:43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168356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latin typeface="Segoe UI Light" pitchFamily="34" charset="0"/>
                <a:ea typeface="+mn-ea"/>
                <a:cs typeface="+mn-cs"/>
              </a:rPr>
              <a:t>RB - A consolidated Office 365 API set that spans SharePoint, Exchange, Lync and Azure Active Directory</a:t>
            </a:r>
          </a:p>
          <a:p>
            <a:endParaRPr lang="en-NZ" sz="900" kern="1200" dirty="0" smtClean="0">
              <a:solidFill>
                <a:schemeClr val="tx1"/>
              </a:solidFill>
              <a:latin typeface="Segoe UI Light" pitchFamily="34" charset="0"/>
              <a:ea typeface="+mn-ea"/>
              <a:cs typeface="+mn-cs"/>
            </a:endParaRPr>
          </a:p>
          <a:p>
            <a:r>
              <a:rPr lang="en-US" sz="900" kern="1200" dirty="0" smtClean="0">
                <a:solidFill>
                  <a:schemeClr val="tx1"/>
                </a:solidFill>
                <a:latin typeface="Segoe UI Light" pitchFamily="34" charset="0"/>
                <a:ea typeface="+mn-ea"/>
                <a:cs typeface="+mn-cs"/>
              </a:rPr>
              <a:t>Exposes Calendar, People / Contacts, Mail and File Office 365 APIs </a:t>
            </a:r>
          </a:p>
          <a:p>
            <a:endParaRPr lang="en-US" sz="900" kern="1200" dirty="0" smtClean="0">
              <a:solidFill>
                <a:schemeClr val="tx1"/>
              </a:solidFill>
              <a:latin typeface="Segoe UI Light" pitchFamily="34" charset="0"/>
              <a:ea typeface="+mn-ea"/>
              <a:cs typeface="+mn-cs"/>
            </a:endParaRPr>
          </a:p>
          <a:p>
            <a:r>
              <a:rPr lang="en-US" sz="900" kern="1200" dirty="0" smtClean="0">
                <a:solidFill>
                  <a:schemeClr val="tx1"/>
                </a:solidFill>
                <a:latin typeface="Segoe UI Light" pitchFamily="34" charset="0"/>
                <a:ea typeface="+mn-ea"/>
                <a:cs typeface="+mn-cs"/>
              </a:rPr>
              <a:t>Discovery Service APIs that allow you to determine the location of related Office 365 services for particular users, including Files, Calendar, and Mail APIs</a:t>
            </a:r>
          </a:p>
          <a:p>
            <a:endParaRPr lang="en-US" sz="900" kern="1200" dirty="0" smtClean="0">
              <a:solidFill>
                <a:schemeClr val="tx1"/>
              </a:solidFill>
              <a:latin typeface="Segoe UI Light" pitchFamily="34" charset="0"/>
              <a:ea typeface="+mn-ea"/>
              <a:cs typeface="+mn-cs"/>
            </a:endParaRPr>
          </a:p>
          <a:p>
            <a:r>
              <a:rPr lang="en-US" sz="900" kern="1200" dirty="0" smtClean="0">
                <a:solidFill>
                  <a:schemeClr val="tx1"/>
                </a:solidFill>
                <a:latin typeface="Segoe UI Light" pitchFamily="34" charset="0"/>
                <a:ea typeface="+mn-ea"/>
                <a:cs typeface="+mn-cs"/>
              </a:rPr>
              <a:t>These APIs use REST / OData for data transport and OAuth2 for authentication and authorization</a:t>
            </a:r>
          </a:p>
          <a:p>
            <a:endParaRPr lang="en-US" sz="900" kern="1200" dirty="0" smtClean="0">
              <a:solidFill>
                <a:schemeClr val="tx1"/>
              </a:solidFill>
              <a:latin typeface="Segoe UI Light" pitchFamily="34" charset="0"/>
              <a:ea typeface="+mn-ea"/>
              <a:cs typeface="+mn-cs"/>
            </a:endParaRPr>
          </a:p>
          <a:p>
            <a:r>
              <a:rPr lang="en-US" sz="900" kern="1200" dirty="0" smtClean="0">
                <a:solidFill>
                  <a:schemeClr val="tx1"/>
                </a:solidFill>
                <a:latin typeface="Segoe UI Light" pitchFamily="34" charset="0"/>
                <a:ea typeface="+mn-ea"/>
                <a:cs typeface="+mn-cs"/>
              </a:rPr>
              <a:t>You can program directly against the REST APIs to interact with Office 365 but it requires you to write and maintain code around managing authentication tokens, constructing the right URL’s and queries for the API you wanted to access and perform other tasks</a:t>
            </a:r>
            <a:endParaRPr lang="en-NZ" sz="900" kern="1200" dirty="0" smtClean="0">
              <a:solidFill>
                <a:schemeClr val="tx1"/>
              </a:solidFill>
              <a:latin typeface="Segoe UI Light" pitchFamily="34" charset="0"/>
              <a:ea typeface="+mn-ea"/>
              <a:cs typeface="+mn-cs"/>
            </a:endParaRPr>
          </a:p>
          <a:p>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936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259434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TR</a:t>
            </a:r>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9615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RB - Automatically determine URL of O365 services</a:t>
            </a:r>
          </a:p>
          <a:p>
            <a:endParaRPr lang="en-US" sz="900" dirty="0" smtClean="0"/>
          </a:p>
          <a:p>
            <a:r>
              <a:rPr lang="en-US" sz="900" dirty="0" smtClean="0"/>
              <a:t>Supports device app and website flows</a:t>
            </a:r>
          </a:p>
          <a:p>
            <a:endParaRPr lang="en-US" sz="900" dirty="0" smtClean="0"/>
          </a:p>
          <a:p>
            <a:r>
              <a:rPr lang="en-US" sz="900" dirty="0" smtClean="0"/>
              <a:t>Secured using Azure AD authentication</a:t>
            </a:r>
          </a:p>
          <a:p>
            <a:endParaRPr lang="en-US" sz="900" dirty="0" smtClean="0"/>
          </a:p>
          <a:p>
            <a:r>
              <a:rPr lang="en-US" sz="900" dirty="0" smtClean="0"/>
              <a:t>Serves information stored about services in AAD</a:t>
            </a:r>
          </a:p>
          <a:p>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75833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 –</a:t>
            </a:r>
            <a:r>
              <a:rPr lang="en-NZ" baseline="0" dirty="0" smtClean="0"/>
              <a:t> Web applications</a:t>
            </a:r>
          </a:p>
          <a:p>
            <a:endParaRPr lang="en-NZ" baseline="0" dirty="0" smtClean="0"/>
          </a:p>
          <a:p>
            <a:r>
              <a:rPr lang="en-NZ" baseline="0" dirty="0" smtClean="0"/>
              <a:t>Native applications – Windows 8, iOS, Android </a:t>
            </a:r>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52030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RB – Allows you to swop resources without having to re-authenticate.</a:t>
            </a:r>
          </a:p>
          <a:p>
            <a:endParaRPr lang="en-US" dirty="0" smtClean="0"/>
          </a:p>
          <a:p>
            <a:r>
              <a:rPr lang="en-US" dirty="0" smtClean="0"/>
              <a:t>Cleaner user experience.</a:t>
            </a:r>
            <a:endParaRPr lang="en-US" dirty="0"/>
          </a:p>
        </p:txBody>
      </p:sp>
      <p:sp>
        <p:nvSpPr>
          <p:cNvPr id="4" name="Slide Number Placeholder 3"/>
          <p:cNvSpPr>
            <a:spLocks noGrp="1"/>
          </p:cNvSpPr>
          <p:nvPr>
            <p:ph type="sldNum" sz="quarter" idx="10"/>
          </p:nvPr>
        </p:nvSpPr>
        <p:spPr/>
        <p:txBody>
          <a:bodyPr/>
          <a:lstStyle/>
          <a:p>
            <a:fld id="{08F22CAC-9508-4BD4-86EB-CF9237F74BC1}"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33952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RB – swop resources.</a:t>
            </a:r>
          </a:p>
          <a:p>
            <a:endParaRPr lang="en-US" dirty="0" smtClean="0"/>
          </a:p>
          <a:p>
            <a:r>
              <a:rPr lang="en-US" dirty="0" smtClean="0"/>
              <a:t>Also for token timeout.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8F22CAC-9508-4BD4-86EB-CF9237F74BC1}"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61773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240511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p>
          <a:p>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00599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kern="1200" dirty="0" smtClean="0">
                <a:solidFill>
                  <a:schemeClr val="tx1"/>
                </a:solidFill>
                <a:latin typeface="Segoe UI Light" pitchFamily="34" charset="0"/>
                <a:ea typeface="+mn-ea"/>
                <a:cs typeface="+mn-cs"/>
              </a:rPr>
              <a:t>RB – In </a:t>
            </a:r>
            <a:r>
              <a:rPr lang="en-US" sz="900" kern="1200" dirty="0" err="1" smtClean="0">
                <a:solidFill>
                  <a:schemeClr val="tx1"/>
                </a:solidFill>
                <a:latin typeface="Segoe UI Light" pitchFamily="34" charset="0"/>
                <a:ea typeface="+mn-ea"/>
                <a:cs typeface="+mn-cs"/>
              </a:rPr>
              <a:t>OAuth</a:t>
            </a:r>
            <a:r>
              <a:rPr lang="en-US" sz="900" kern="1200" dirty="0" smtClean="0">
                <a:solidFill>
                  <a:schemeClr val="tx1"/>
                </a:solidFill>
                <a:latin typeface="Segoe UI Light" pitchFamily="34" charset="0"/>
                <a:ea typeface="+mn-ea"/>
                <a:cs typeface="+mn-cs"/>
              </a:rPr>
              <a:t> terms, these are the scopes</a:t>
            </a:r>
          </a:p>
          <a:p>
            <a:pPr marL="0" indent="0">
              <a:buNone/>
            </a:pPr>
            <a:endParaRPr lang="en-US" sz="900" kern="1200" dirty="0" smtClean="0">
              <a:solidFill>
                <a:schemeClr val="tx1"/>
              </a:solidFill>
              <a:latin typeface="Segoe UI Light" pitchFamily="34" charset="0"/>
              <a:ea typeface="+mn-ea"/>
              <a:cs typeface="+mn-cs"/>
            </a:endParaRPr>
          </a:p>
          <a:p>
            <a:pPr marL="0" indent="0">
              <a:buNone/>
            </a:pPr>
            <a:r>
              <a:rPr lang="en-US" sz="900" kern="1200" dirty="0" smtClean="0">
                <a:solidFill>
                  <a:schemeClr val="tx1"/>
                </a:solidFill>
                <a:latin typeface="Segoe UI Light" pitchFamily="34" charset="0"/>
                <a:ea typeface="+mn-ea"/>
                <a:cs typeface="+mn-cs"/>
              </a:rPr>
              <a:t>4 / 5 / 4</a:t>
            </a:r>
            <a:r>
              <a:rPr lang="en-US" sz="900" kern="1200" baseline="0" dirty="0" smtClean="0">
                <a:solidFill>
                  <a:schemeClr val="tx1"/>
                </a:solidFill>
                <a:latin typeface="Segoe UI Light" pitchFamily="34" charset="0"/>
                <a:ea typeface="+mn-ea"/>
                <a:cs typeface="+mn-cs"/>
              </a:rPr>
              <a:t> </a:t>
            </a:r>
          </a:p>
          <a:p>
            <a:pPr marL="0" indent="0">
              <a:buNone/>
            </a:pPr>
            <a:endParaRPr lang="en-US" sz="900" kern="1200" dirty="0" smtClean="0">
              <a:solidFill>
                <a:schemeClr val="tx1"/>
              </a:solidFill>
              <a:latin typeface="Segoe UI Light" pitchFamily="34" charset="0"/>
              <a:ea typeface="+mn-ea"/>
              <a:cs typeface="+mn-cs"/>
            </a:endParaRPr>
          </a:p>
          <a:p>
            <a:pPr marL="0" indent="0">
              <a:buNone/>
            </a:pPr>
            <a:endParaRPr lang="en-US" sz="900" kern="1200" dirty="0" smtClean="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97386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kern="1200" dirty="0" smtClean="0">
                <a:solidFill>
                  <a:schemeClr val="tx1"/>
                </a:solidFill>
                <a:latin typeface="Segoe UI Light" pitchFamily="34" charset="0"/>
                <a:ea typeface="+mn-ea"/>
                <a:cs typeface="+mn-cs"/>
              </a:rPr>
              <a:t>RB </a:t>
            </a:r>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94210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NZ" sz="900" kern="1200" dirty="0" smtClean="0">
                <a:solidFill>
                  <a:schemeClr val="tx1"/>
                </a:solidFill>
                <a:latin typeface="Segoe UI Light" pitchFamily="34" charset="0"/>
                <a:ea typeface="+mn-ea"/>
                <a:cs typeface="+mn-cs"/>
              </a:rPr>
              <a:t>RB</a:t>
            </a:r>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204376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
        <p:nvSpPr>
          <p:cNvPr id="10" name="Date Placeholder 9"/>
          <p:cNvSpPr>
            <a:spLocks noGrp="1"/>
          </p:cNvSpPr>
          <p:nvPr>
            <p:ph type="dt" idx="13"/>
          </p:nvPr>
        </p:nvSpPr>
        <p:spPr/>
        <p:txBody>
          <a:bodyPr/>
          <a:lstStyle/>
          <a:p>
            <a:fld id="{BBAE7D8C-9E2F-45FA-96B6-A943807ADE88}" type="datetime8">
              <a:rPr lang="en-US" smtClean="0">
                <a:solidFill>
                  <a:prstClr val="black"/>
                </a:solidFill>
              </a:rPr>
              <a:pPr/>
              <a:t>9/11/2014 1:43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168356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a:t>
            </a:r>
            <a:r>
              <a:rPr lang="en-US" baseline="0" dirty="0" smtClean="0"/>
              <a:t> is what office currently have now.. as a developer you can build inside the current desktop applications like word or excel and extend the experience or server products like </a:t>
            </a:r>
            <a:r>
              <a:rPr lang="en-US" baseline="0" dirty="0" err="1" smtClean="0"/>
              <a:t>sharepoint</a:t>
            </a:r>
            <a:r>
              <a:rPr lang="en-US" baseline="0" dirty="0" smtClean="0"/>
              <a:t> or project </a:t>
            </a:r>
            <a:endParaRPr lang="en-US" dirty="0" smtClean="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818394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With</a:t>
            </a:r>
            <a:r>
              <a:rPr lang="en-US" baseline="0" dirty="0" smtClean="0"/>
              <a:t> the new set of APIs that got introduced you don’t have to build inside office products anymore. You can actually bring all the rich features that lived within office products and bring them out to all the other platforms out there now. This is really exciting because more and more people are starting to bring their consumer application into the enterprise world. James showed a really good example of flight booking at the keynote. It is actually possible with the new APIs where you can grant permission to apps that requires your calendar details or your contacts.</a:t>
            </a:r>
            <a:endParaRPr lang="en-US" dirty="0" smtClean="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004563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You</a:t>
            </a:r>
            <a:r>
              <a:rPr lang="en-US" baseline="0" dirty="0" smtClean="0"/>
              <a:t> are not just tied to one single platform. You can go beyond mobile. You can host your solution in AWS you are not just tied to Azure.</a:t>
            </a:r>
          </a:p>
          <a:p>
            <a:pPr marL="0" indent="0">
              <a:buFontTx/>
              <a:buNone/>
            </a:pPr>
            <a:r>
              <a:rPr lang="en-US" baseline="0" dirty="0" smtClean="0"/>
              <a:t>One interesting logo in that 3</a:t>
            </a:r>
            <a:r>
              <a:rPr lang="en-US" baseline="30000" dirty="0" smtClean="0"/>
              <a:t>rd</a:t>
            </a:r>
            <a:r>
              <a:rPr lang="en-US" baseline="0" dirty="0" smtClean="0"/>
              <a:t> box is the HTML 5. There is currently a </a:t>
            </a:r>
            <a:r>
              <a:rPr lang="en-US" baseline="0" dirty="0" err="1" smtClean="0"/>
              <a:t>Javascript</a:t>
            </a:r>
            <a:r>
              <a:rPr lang="en-US" baseline="0" dirty="0" smtClean="0"/>
              <a:t> </a:t>
            </a:r>
            <a:r>
              <a:rPr lang="en-US" baseline="0" dirty="0" err="1" smtClean="0"/>
              <a:t>librabry</a:t>
            </a:r>
            <a:r>
              <a:rPr lang="en-US" baseline="0" dirty="0" smtClean="0"/>
              <a:t> that can download and integrate with angular </a:t>
            </a:r>
            <a:r>
              <a:rPr lang="en-US" baseline="0" dirty="0" err="1" smtClean="0"/>
              <a:t>js</a:t>
            </a:r>
            <a:r>
              <a:rPr lang="en-US" baseline="0" dirty="0" smtClean="0"/>
              <a:t> or </a:t>
            </a:r>
            <a:endParaRPr lang="en-US" dirty="0" smtClean="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173625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9/11/2014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2634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TR</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770182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70106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RB – </a:t>
            </a:r>
          </a:p>
          <a:p>
            <a:endParaRPr lang="en-US" b="1" dirty="0" smtClean="0">
              <a:effectLst/>
            </a:endParaRPr>
          </a:p>
          <a:p>
            <a:r>
              <a:rPr lang="en-US" b="0" dirty="0" smtClean="0">
                <a:effectLst/>
              </a:rPr>
              <a:t>V2 </a:t>
            </a:r>
            <a:r>
              <a:rPr lang="en-US" b="0" dirty="0" err="1" smtClean="0">
                <a:effectLst/>
              </a:rPr>
              <a:t>GA’d</a:t>
            </a:r>
            <a:r>
              <a:rPr lang="en-US" b="0" dirty="0" smtClean="0">
                <a:effectLst/>
              </a:rPr>
              <a:t> on Sunday</a:t>
            </a:r>
          </a:p>
          <a:p>
            <a:endParaRPr lang="en-US" b="1" dirty="0" smtClean="0">
              <a:effectLst/>
            </a:endParaRPr>
          </a:p>
          <a:p>
            <a:r>
              <a:rPr lang="en-US" dirty="0" smtClean="0">
                <a:effectLst/>
              </a:rPr>
              <a:t>ADAL for .NET V2</a:t>
            </a:r>
            <a:r>
              <a:rPr lang="en-US" baseline="0" dirty="0" smtClean="0">
                <a:effectLst/>
              </a:rPr>
              <a:t> = only .NET 4.5</a:t>
            </a:r>
          </a:p>
          <a:p>
            <a:endParaRPr lang="en-US" baseline="0" dirty="0" smtClean="0">
              <a:effectLst/>
            </a:endParaRPr>
          </a:p>
          <a:p>
            <a:r>
              <a:rPr lang="en-US" baseline="0" dirty="0" smtClean="0">
                <a:effectLst/>
              </a:rPr>
              <a:t>No support for ACS – use V1</a:t>
            </a:r>
          </a:p>
          <a:p>
            <a:endParaRPr lang="en-US" baseline="0" dirty="0" smtClean="0">
              <a:effectLst/>
            </a:endParaRPr>
          </a:p>
          <a:p>
            <a:r>
              <a:rPr lang="en-US" baseline="0" dirty="0" smtClean="0">
                <a:effectLst/>
              </a:rPr>
              <a:t>Becoming Microsoft API standard:</a:t>
            </a:r>
          </a:p>
          <a:p>
            <a:endParaRPr lang="en-US" baseline="0" dirty="0" smtClean="0">
              <a:effectLst/>
            </a:endParaRPr>
          </a:p>
          <a:p>
            <a:r>
              <a:rPr lang="en-US" baseline="0" dirty="0" smtClean="0">
                <a:effectLst/>
              </a:rPr>
              <a:t>Graph API / Office 365 API / Azure Management </a:t>
            </a:r>
            <a:r>
              <a:rPr lang="en-US" baseline="0" dirty="0" smtClean="0">
                <a:effectLst/>
              </a:rPr>
              <a:t>API / </a:t>
            </a:r>
            <a:r>
              <a:rPr lang="en-US" baseline="0" dirty="0" err="1" smtClean="0">
                <a:effectLst/>
              </a:rPr>
              <a:t>InTune</a:t>
            </a:r>
            <a:r>
              <a:rPr lang="en-US" baseline="0" dirty="0" smtClean="0">
                <a:effectLst/>
              </a:rPr>
              <a:t> API</a:t>
            </a:r>
            <a:endParaRPr lang="en-US" baseline="0" dirty="0" smtClean="0">
              <a:effectLst/>
            </a:endParaRPr>
          </a:p>
          <a:p>
            <a:endParaRPr lang="en-US" baseline="0" dirty="0" smtClean="0">
              <a:effectLst/>
            </a:endParaRPr>
          </a:p>
          <a:p>
            <a:pPr marL="0" marR="0" indent="0" algn="l" defTabSz="932197" rtl="0" eaLnBrk="1" fontAlgn="auto" latinLnBrk="0" hangingPunct="1">
              <a:lnSpc>
                <a:spcPct val="90000"/>
              </a:lnSpc>
              <a:spcBef>
                <a:spcPts val="0"/>
              </a:spcBef>
              <a:spcAft>
                <a:spcPts val="340"/>
              </a:spcAft>
              <a:buClrTx/>
              <a:buSzTx/>
              <a:buFontTx/>
              <a:buNone/>
              <a:tabLst/>
              <a:defRPr/>
            </a:pPr>
            <a:r>
              <a:rPr lang="en-NZ" sz="900" kern="1200" dirty="0" smtClean="0">
                <a:solidFill>
                  <a:schemeClr val="tx1"/>
                </a:solidFill>
                <a:latin typeface="Segoe UI Light" pitchFamily="34" charset="0"/>
                <a:ea typeface="+mn-ea"/>
                <a:cs typeface="+mn-cs"/>
              </a:rPr>
              <a:t>Now open source</a:t>
            </a:r>
          </a:p>
          <a:p>
            <a:endParaRPr lang="en-US" baseline="0" dirty="0" smtClean="0">
              <a:effectLst/>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10" name="Date Placeholder 9"/>
          <p:cNvSpPr>
            <a:spLocks noGrp="1"/>
          </p:cNvSpPr>
          <p:nvPr>
            <p:ph type="dt" idx="13"/>
          </p:nvPr>
        </p:nvSpPr>
        <p:spPr/>
        <p:txBody>
          <a:bodyPr/>
          <a:lstStyle/>
          <a:p>
            <a:fld id="{BBAE7D8C-9E2F-45FA-96B6-A943807ADE88}"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168356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RB -</a:t>
            </a:r>
          </a:p>
          <a:p>
            <a:endParaRPr lang="en-US" b="1" dirty="0" smtClean="0">
              <a:effectLst/>
            </a:endParaRPr>
          </a:p>
          <a:p>
            <a:r>
              <a:rPr lang="en-US" b="0" dirty="0" smtClean="0">
                <a:effectLst/>
              </a:rPr>
              <a:t>Authenticating Users of a Client Application to a Remote Resource e.g. O365: </a:t>
            </a:r>
          </a:p>
          <a:p>
            <a:endParaRPr lang="en-US" b="0" dirty="0" smtClean="0">
              <a:effectLst/>
            </a:endParaRPr>
          </a:p>
          <a:p>
            <a:r>
              <a:rPr lang="en-US" b="0" dirty="0" smtClean="0">
                <a:effectLst/>
              </a:rPr>
              <a:t>Authenticating a Server Application to a Remote Resource: </a:t>
            </a:r>
          </a:p>
          <a:p>
            <a:endParaRPr lang="en-US" b="0" dirty="0" smtClean="0">
              <a:effectLst/>
            </a:endParaRPr>
          </a:p>
          <a:p>
            <a:r>
              <a:rPr lang="en-US" b="0" dirty="0" smtClean="0">
                <a:effectLst/>
              </a:rPr>
              <a:t>Authenticating a Server Application on Behalf of a User to Access a Remote Resource: </a:t>
            </a:r>
          </a:p>
          <a:p>
            <a:endParaRPr lang="en-US" b="0" dirty="0" smtClean="0">
              <a:effectLst/>
            </a:endParaRPr>
          </a:p>
          <a:p>
            <a:r>
              <a:rPr lang="en-US" dirty="0" err="1" smtClean="0">
                <a:effectLst/>
              </a:rPr>
              <a:t>user_impersonation</a:t>
            </a:r>
            <a:endParaRPr lang="en-US" dirty="0" smtClean="0">
              <a:effectLst/>
            </a:endParaRPr>
          </a:p>
          <a:p>
            <a:endParaRPr lang="en-US" dirty="0" smtClean="0">
              <a:effectLst/>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10" name="Date Placeholder 9"/>
          <p:cNvSpPr>
            <a:spLocks noGrp="1"/>
          </p:cNvSpPr>
          <p:nvPr>
            <p:ph type="dt" idx="13"/>
          </p:nvPr>
        </p:nvSpPr>
        <p:spPr/>
        <p:txBody>
          <a:bodyPr/>
          <a:lstStyle/>
          <a:p>
            <a:fld id="{BBAE7D8C-9E2F-45FA-96B6-A943807ADE88}"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168356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effectLst/>
              </a:rPr>
              <a:t>RB – </a:t>
            </a:r>
            <a:r>
              <a:rPr lang="en-US" b="0" dirty="0" smtClean="0">
                <a:effectLst/>
              </a:rPr>
              <a:t>Used to be AAL but now extended to on premise with Server 2012 R2 – ADFS</a:t>
            </a:r>
          </a:p>
          <a:p>
            <a:endParaRPr lang="en-US" b="0" dirty="0" smtClean="0">
              <a:effectLst/>
            </a:endParaRPr>
          </a:p>
          <a:p>
            <a:r>
              <a:rPr lang="en-US" b="0" dirty="0" smtClean="0">
                <a:effectLst/>
              </a:rPr>
              <a:t>Be aware ADFS only caters for authorization</a:t>
            </a:r>
            <a:r>
              <a:rPr lang="en-US" b="0" baseline="0" dirty="0" smtClean="0">
                <a:effectLst/>
              </a:rPr>
              <a:t> code grant – AAD handles all 4.</a:t>
            </a:r>
          </a:p>
          <a:p>
            <a:endParaRPr lang="en-US" b="0" dirty="0" smtClean="0">
              <a:effectLst/>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
        <p:nvSpPr>
          <p:cNvPr id="10" name="Date Placeholder 9"/>
          <p:cNvSpPr>
            <a:spLocks noGrp="1"/>
          </p:cNvSpPr>
          <p:nvPr>
            <p:ph type="dt" idx="13"/>
          </p:nvPr>
        </p:nvSpPr>
        <p:spPr/>
        <p:txBody>
          <a:bodyPr/>
          <a:lstStyle/>
          <a:p>
            <a:fld id="{BBAE7D8C-9E2F-45FA-96B6-A943807ADE88}"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168356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9/11/2014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896530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555055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sz="900" kern="1200" dirty="0" smtClean="0">
              <a:solidFill>
                <a:schemeClr val="tx1"/>
              </a:solidFill>
              <a:latin typeface="Segoe UI Light" pitchFamily="34" charset="0"/>
              <a:ea typeface="+mn-ea"/>
              <a:cs typeface="+mn-cs"/>
            </a:endParaRPr>
          </a:p>
          <a:p>
            <a:endParaRPr lang="en-NZ" sz="900" kern="1200" dirty="0" smtClean="0">
              <a:solidFill>
                <a:schemeClr val="tx1"/>
              </a:solidFill>
              <a:latin typeface="Segoe UI Light" pitchFamily="34" charset="0"/>
              <a:ea typeface="+mn-ea"/>
              <a:cs typeface="+mn-cs"/>
            </a:endParaRPr>
          </a:p>
          <a:p>
            <a:endParaRPr lang="en-NZ" sz="900" kern="1200" dirty="0" smtClean="0">
              <a:solidFill>
                <a:schemeClr val="tx1"/>
              </a:solidFill>
              <a:latin typeface="Segoe UI Light" pitchFamily="34" charset="0"/>
              <a:ea typeface="+mn-ea"/>
              <a:cs typeface="+mn-cs"/>
            </a:endParaRPr>
          </a:p>
          <a:p>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945659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7852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7840283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097164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197" rtl="0" eaLnBrk="1" fontAlgn="auto" latinLnBrk="0" hangingPunct="1">
              <a:lnSpc>
                <a:spcPct val="90000"/>
              </a:lnSpc>
              <a:spcBef>
                <a:spcPts val="0"/>
              </a:spcBef>
              <a:spcAft>
                <a:spcPts val="340"/>
              </a:spcAft>
              <a:buClrTx/>
              <a:buSzTx/>
              <a:buFontTx/>
              <a:buNone/>
              <a:tabLst/>
              <a:defRPr/>
            </a:pPr>
            <a:r>
              <a:rPr lang="en-NZ" dirty="0" smtClean="0"/>
              <a:t>RB – How do you write the code?</a:t>
            </a:r>
          </a:p>
          <a:p>
            <a:endParaRPr lang="en-NZ" dirty="0" smtClean="0"/>
          </a:p>
          <a:p>
            <a:r>
              <a:rPr lang="en-NZ" dirty="0" smtClean="0"/>
              <a:t>Multi-tenant</a:t>
            </a:r>
          </a:p>
          <a:p>
            <a:endParaRPr lang="en-NZ" dirty="0" smtClean="0"/>
          </a:p>
          <a:p>
            <a:r>
              <a:rPr lang="en-NZ" dirty="0" smtClean="0"/>
              <a:t>Uses </a:t>
            </a:r>
            <a:r>
              <a:rPr lang="en-NZ" b="1" dirty="0" smtClean="0"/>
              <a:t>late binding </a:t>
            </a:r>
            <a:r>
              <a:rPr lang="en-NZ" dirty="0" smtClean="0"/>
              <a:t>based on tenant name.</a:t>
            </a:r>
          </a:p>
          <a:p>
            <a:endParaRPr lang="en-NZ" dirty="0" smtClean="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9/11/2014 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94565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9/11/2014 1:43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085807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9/11/2014 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056524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9/11/2014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7401876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9/11/2014 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056524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9/11/2014 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056524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9/11/2014 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0565242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 We talked</a:t>
            </a:r>
            <a:r>
              <a:rPr lang="en-NZ" baseline="0" dirty="0" smtClean="0"/>
              <a:t> about all the available APIs and SDKs in the previous </a:t>
            </a:r>
          </a:p>
          <a:p>
            <a:r>
              <a:rPr lang="en-NZ" baseline="0" dirty="0" smtClean="0"/>
              <a:t>- Let’s have a look at what strategies and architecture we have to leverage these APIs build mobile application.</a:t>
            </a:r>
          </a:p>
        </p:txBody>
      </p:sp>
      <p:sp>
        <p:nvSpPr>
          <p:cNvPr id="4" name="Header Placeholder 3"/>
          <p:cNvSpPr>
            <a:spLocks noGrp="1"/>
          </p:cNvSpPr>
          <p:nvPr>
            <p:ph type="hdr" sz="quarter" idx="10"/>
          </p:nvPr>
        </p:nvSpPr>
        <p:spPr/>
        <p:txBody>
          <a:bodyPr/>
          <a:lstStyle/>
          <a:p>
            <a:r>
              <a:rPr lang="en-US"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9/11/2014 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4144373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the traditional approach of using the native tools to build mobile application</a:t>
            </a:r>
          </a:p>
          <a:p>
            <a:endParaRPr lang="en-US" baseline="0" dirty="0" smtClean="0"/>
          </a:p>
          <a:p>
            <a:pPr marL="171450" indent="-171450">
              <a:buFontTx/>
              <a:buChar char="-"/>
            </a:pPr>
            <a:r>
              <a:rPr lang="en-US" baseline="0" dirty="0" smtClean="0"/>
              <a:t>One day your company decided to build an awesome iPhone app, what do you do first? You hire people with </a:t>
            </a:r>
            <a:r>
              <a:rPr lang="en-US" baseline="0" dirty="0" err="1" smtClean="0"/>
              <a:t>Xcode</a:t>
            </a:r>
            <a:r>
              <a:rPr lang="en-US" baseline="0" dirty="0" smtClean="0"/>
              <a:t>/objective C knowledge</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2421161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You submit that to the apple store and everything awesome!! </a:t>
            </a:r>
          </a:p>
          <a:p>
            <a:pPr marL="171450" indent="-171450">
              <a:buFontTx/>
              <a:buChar char="-"/>
            </a:pPr>
            <a:r>
              <a:rPr lang="en-US" baseline="0" dirty="0" smtClean="0"/>
              <a:t>Then few months later android takes over the world by a storm, suddenly you have 80% of the mobile are powered by android. </a:t>
            </a:r>
          </a:p>
          <a:p>
            <a:pPr marL="171450" indent="-171450">
              <a:buFontTx/>
              <a:buChar char="-"/>
            </a:pPr>
            <a:r>
              <a:rPr lang="en-US" baseline="0" dirty="0" smtClean="0"/>
              <a:t>So what does your manger do? He comes and ask the iOS developers.. Guys lets release our app for android.</a:t>
            </a:r>
          </a:p>
          <a:p>
            <a:pPr marL="171450" indent="-171450">
              <a:buFontTx/>
              <a:buChar char="-"/>
            </a:pPr>
            <a:r>
              <a:rPr lang="en-US" baseline="0" dirty="0" smtClean="0"/>
              <a:t>And what does the iOS developers say?? Oh no </a:t>
            </a:r>
            <a:r>
              <a:rPr lang="en-US" baseline="0" dirty="0" err="1" smtClean="0"/>
              <a:t>no</a:t>
            </a:r>
            <a:r>
              <a:rPr lang="en-US" baseline="0" dirty="0" smtClean="0"/>
              <a:t>.. We don’t want to touch Java its google and the developers get all emotional. </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7182405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So now your manager goes and hires whole bunch of new Java developers to build this same app on Android.</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6691420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And now Microsoft comes along and introduces Windows 8 and Windows phone and your manger goes and hires whole bunch of C# developers.</a:t>
            </a:r>
          </a:p>
          <a:p>
            <a:pPr marL="171450" indent="-171450">
              <a:buFontTx/>
              <a:buChar char="-"/>
            </a:pPr>
            <a:r>
              <a:rPr lang="en-US" baseline="0" dirty="0" smtClean="0"/>
              <a:t>As you can see your company have three awesome apps in the market but your manger will realize that it is costing him three times more than what it used to cost for iPhone app because you have three different apps to maintain which does the same thing.</a:t>
            </a:r>
          </a:p>
          <a:p>
            <a:pPr marL="171450" indent="-171450">
              <a:buFontTx/>
              <a:buChar char="-"/>
            </a:pPr>
            <a:endParaRPr lang="en-US" baseline="0" dirty="0" smtClean="0"/>
          </a:p>
          <a:p>
            <a:pPr marL="171450" indent="-171450">
              <a:buFontTx/>
              <a:buChar char="-"/>
            </a:pPr>
            <a:r>
              <a:rPr lang="en-US" baseline="0" dirty="0" smtClean="0"/>
              <a:t>So what does your manger do?? He comes and ask the developer is there a way to write the code one and run it on all three devices?? </a:t>
            </a:r>
          </a:p>
          <a:p>
            <a:pPr marL="171450" indent="-171450">
              <a:buFontTx/>
              <a:buChar char="-"/>
            </a:pPr>
            <a:r>
              <a:rPr lang="en-US" baseline="0" dirty="0" smtClean="0"/>
              <a:t>What does the developers say? Of course there is a way… its called hybrid applications</a:t>
            </a:r>
            <a:endParaRPr lang="en-US" dirty="0" smtClean="0"/>
          </a:p>
          <a:p>
            <a:pPr marL="171450" indent="-171450">
              <a:buFontTx/>
              <a:buChar char="-"/>
            </a:pPr>
            <a:endParaRPr lang="en-US" baseline="0" dirty="0" smtClean="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110773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AAD has always been behind O365.</a:t>
            </a:r>
          </a:p>
          <a:p>
            <a:endParaRPr lang="en-US" dirty="0" smtClean="0"/>
          </a:p>
          <a:p>
            <a:r>
              <a:rPr lang="en-US" dirty="0" smtClean="0"/>
              <a:t>In the beginning, was hidden but then opened up to allow access to applications, assign groups, SaaS, mobile services etc.</a:t>
            </a:r>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Date Placeholder 9"/>
          <p:cNvSpPr>
            <a:spLocks noGrp="1"/>
          </p:cNvSpPr>
          <p:nvPr>
            <p:ph type="dt" idx="13"/>
          </p:nvPr>
        </p:nvSpPr>
        <p:spPr/>
        <p:txBody>
          <a:bodyPr/>
          <a:lstStyle/>
          <a:p>
            <a:fld id="{BBAE7D8C-9E2F-45FA-96B6-A943807ADE88}" type="datetime8">
              <a:rPr lang="en-US" smtClean="0">
                <a:solidFill>
                  <a:prstClr val="black"/>
                </a:solidFill>
              </a:rPr>
              <a:pPr/>
              <a:t>9/11/2014 1:43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168356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this is one of the most commonly used approach in the market.</a:t>
            </a:r>
          </a:p>
          <a:p>
            <a:r>
              <a:rPr lang="en-US" baseline="0" dirty="0" smtClean="0"/>
              <a:t>That phrase catches you immediately “Write once and Run Anywhere”… This is great because now you have your apps running on billions of devices with single code base. </a:t>
            </a:r>
          </a:p>
          <a:p>
            <a:endParaRPr lang="en-US" baseline="0" dirty="0" smtClean="0"/>
          </a:p>
          <a:p>
            <a:pPr marL="171450" indent="-171450">
              <a:buFontTx/>
              <a:buChar char="-"/>
            </a:pPr>
            <a:r>
              <a:rPr lang="en-US" baseline="0" dirty="0" smtClean="0"/>
              <a:t>How does this work? You write code with HTML/</a:t>
            </a:r>
            <a:r>
              <a:rPr lang="en-US" baseline="0" dirty="0" err="1" smtClean="0"/>
              <a:t>javascript</a:t>
            </a:r>
            <a:r>
              <a:rPr lang="en-US" baseline="0" dirty="0" smtClean="0"/>
              <a:t> just like you would do in web and put it into this magical black box in the middle and depending on which button you click it will pop out an iPhone app or and android app or a windows phone app. </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4054476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smtClean="0"/>
              <a:t>The </a:t>
            </a:r>
            <a:r>
              <a:rPr lang="en-US" baseline="0" dirty="0" smtClean="0"/>
              <a:t>problem with this though you are coding against a set of APIs that are common denominator across all three platforms such as GPS, accelerometer, camera and so on... Because these APIs are common denominator across all these platforms you are not going to be able to leverage APIs that are specific to the platform. For example the built in animations for iOS or the widgets feature on android </a:t>
            </a:r>
          </a:p>
          <a:p>
            <a:pPr marL="171450" indent="-171450">
              <a:buFontTx/>
              <a:buChar char="-"/>
            </a:pPr>
            <a:endParaRPr lang="en-US" baseline="0" dirty="0" smtClean="0"/>
          </a:p>
          <a:p>
            <a:pPr marL="171450" indent="-171450">
              <a:buFontTx/>
              <a:buChar char="-"/>
            </a:pPr>
            <a:r>
              <a:rPr lang="en-US" baseline="0" dirty="0" smtClean="0"/>
              <a:t>And if you look at an app that is built using hybrid approach you can easily tell that it was built with HTML/</a:t>
            </a:r>
            <a:r>
              <a:rPr lang="en-US" baseline="0" dirty="0" err="1" smtClean="0"/>
              <a:t>Javascript</a:t>
            </a:r>
            <a:r>
              <a:rPr lang="en-US" baseline="0" dirty="0" smtClean="0"/>
              <a:t> because they don’t perform as well the native application and it wont even reflect the platforms native UI look and feel…</a:t>
            </a:r>
          </a:p>
          <a:p>
            <a:pPr marL="171450" indent="-171450">
              <a:buFontTx/>
              <a:buChar char="-"/>
            </a:pPr>
            <a:endParaRPr lang="en-US" baseline="0" dirty="0" smtClean="0"/>
          </a:p>
          <a:p>
            <a:pPr marL="171450" indent="-171450">
              <a:buFontTx/>
              <a:buChar char="-"/>
            </a:pPr>
            <a:r>
              <a:rPr lang="en-US" baseline="0" dirty="0" smtClean="0"/>
              <a:t>Is this a good approach?</a:t>
            </a:r>
          </a:p>
          <a:p>
            <a:pPr marL="171450" indent="-171450">
              <a:buFontTx/>
              <a:buChar char="-"/>
            </a:pPr>
            <a:endParaRPr lang="en-US" dirty="0" smtClean="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115765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reason I say that is because of this… </a:t>
            </a:r>
          </a:p>
          <a:p>
            <a:endParaRPr lang="en-US" baseline="0" dirty="0" smtClean="0"/>
          </a:p>
          <a:p>
            <a:r>
              <a:rPr lang="en-US" baseline="0" dirty="0" smtClean="0"/>
              <a:t>Think of the hybrid application as a soda fountain and a native application as a coke bottle from the fridge.</a:t>
            </a:r>
          </a:p>
          <a:p>
            <a:r>
              <a:rPr lang="en-US" baseline="0" dirty="0" smtClean="0"/>
              <a:t>When you go up to this soda fountain there is this magical black box at the top and you have different buttons for all the different drinks you can get. </a:t>
            </a:r>
          </a:p>
          <a:p>
            <a:r>
              <a:rPr lang="en-US" baseline="0" dirty="0" smtClean="0"/>
              <a:t>You press the Fanta button.. You get Fanta… You press the coke button you get coke.. But have you tried to compare the taste of coke from the fountain and the coke from the bottle? They taste completely different.. Bottle of coke will taste much more richer than the coke from the soda fountain. </a:t>
            </a:r>
          </a:p>
          <a:p>
            <a:endParaRPr lang="en-US" baseline="0" dirty="0" smtClean="0"/>
          </a:p>
          <a:p>
            <a:r>
              <a:rPr lang="en-US" baseline="0" dirty="0" smtClean="0"/>
              <a:t>I don’t want to pay for a drink that is going to taste like a water.. I’ll pay for a drink that is going to be rich in taste… </a:t>
            </a:r>
          </a:p>
          <a:p>
            <a:endParaRPr lang="en-US" baseline="0" dirty="0" smtClean="0"/>
          </a:p>
          <a:p>
            <a:r>
              <a:rPr lang="en-US" baseline="0" dirty="0" smtClean="0"/>
              <a:t>This is the exact same for mobile applications…  </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177910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900" dirty="0" smtClean="0">
                <a:solidFill>
                  <a:schemeClr val="bg2"/>
                </a:solidFill>
              </a:rPr>
              <a:t>Users expect rich experience for mobile applications.. It doesn't matter if your</a:t>
            </a:r>
            <a:r>
              <a:rPr lang="en-NZ" sz="900" baseline="0" dirty="0" smtClean="0">
                <a:solidFill>
                  <a:schemeClr val="bg2"/>
                </a:solidFill>
              </a:rPr>
              <a:t> application is</a:t>
            </a:r>
            <a:r>
              <a:rPr lang="en-NZ" sz="900" dirty="0" smtClean="0">
                <a:solidFill>
                  <a:schemeClr val="bg2"/>
                </a:solidFill>
              </a:rPr>
              <a:t> free or 99 cents..</a:t>
            </a:r>
            <a:r>
              <a:rPr lang="en-NZ" sz="900" baseline="0" dirty="0" smtClean="0">
                <a:solidFill>
                  <a:schemeClr val="bg2"/>
                </a:solidFill>
              </a:rPr>
              <a:t> </a:t>
            </a:r>
          </a:p>
          <a:p>
            <a:r>
              <a:rPr lang="en-NZ" sz="900" baseline="0" dirty="0" smtClean="0">
                <a:solidFill>
                  <a:schemeClr val="bg2"/>
                </a:solidFill>
              </a:rPr>
              <a:t>Once they download your app.. They own you.. And if your app crashes or performs really bad.. You start getting threatening emails like I am going to kill you or give me my money back.. </a:t>
            </a:r>
          </a:p>
          <a:p>
            <a:endParaRPr lang="en-NZ" sz="900" baseline="0" dirty="0" smtClean="0">
              <a:solidFill>
                <a:schemeClr val="bg2"/>
              </a:solidFill>
            </a:endParaRPr>
          </a:p>
          <a:p>
            <a:r>
              <a:rPr lang="en-NZ" sz="900" baseline="0" dirty="0" smtClean="0">
                <a:solidFill>
                  <a:schemeClr val="bg2"/>
                </a:solidFill>
              </a:rPr>
              <a:t>Take </a:t>
            </a:r>
            <a:r>
              <a:rPr lang="en-NZ" sz="900" baseline="0" dirty="0" err="1" smtClean="0">
                <a:solidFill>
                  <a:schemeClr val="bg2"/>
                </a:solidFill>
              </a:rPr>
              <a:t>facebook</a:t>
            </a:r>
            <a:r>
              <a:rPr lang="en-NZ" sz="900" baseline="0" dirty="0" smtClean="0">
                <a:solidFill>
                  <a:schemeClr val="bg2"/>
                </a:solidFill>
              </a:rPr>
              <a:t> for example.. When they first launched their it used to be native but then changed strategy and said HTML 5 is the future for mobile applications and they released a new app built with HTML 5 and </a:t>
            </a:r>
            <a:r>
              <a:rPr lang="en-NZ" sz="900" baseline="0" dirty="0" err="1" smtClean="0">
                <a:solidFill>
                  <a:schemeClr val="bg2"/>
                </a:solidFill>
              </a:rPr>
              <a:t>JavaScaript</a:t>
            </a:r>
            <a:r>
              <a:rPr lang="en-NZ" sz="900" baseline="0" dirty="0" smtClean="0">
                <a:solidFill>
                  <a:schemeClr val="bg2"/>
                </a:solidFill>
              </a:rPr>
              <a:t>. What happened to their rating?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418496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Their</a:t>
            </a:r>
            <a:r>
              <a:rPr lang="en-US" baseline="0" dirty="0" smtClean="0"/>
              <a:t> rating went down all the way to 2…</a:t>
            </a:r>
          </a:p>
          <a:p>
            <a:r>
              <a:rPr lang="en-US" baseline="0" dirty="0" smtClean="0"/>
              <a:t>Most of the bad reviews were based on how slow the app performs.. </a:t>
            </a:r>
          </a:p>
          <a:p>
            <a:r>
              <a:rPr lang="en-US" baseline="0" dirty="0" smtClean="0"/>
              <a:t>Then mark Zuckerberg came and said we are going native… and look what happened to their rating..</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5721362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Almost 4…</a:t>
            </a:r>
          </a:p>
          <a:p>
            <a:r>
              <a:rPr lang="en-US" dirty="0" smtClean="0"/>
              <a:t>This is a really good rating considering the number of users use </a:t>
            </a:r>
            <a:r>
              <a:rPr lang="en-US" dirty="0" err="1" smtClean="0"/>
              <a:t>facebook</a:t>
            </a:r>
            <a:r>
              <a:rPr lang="en-US" dirty="0" smtClean="0"/>
              <a:t> app compared to all other apps in the market place…</a:t>
            </a:r>
          </a:p>
          <a:p>
            <a:r>
              <a:rPr lang="en-US" dirty="0" smtClean="0"/>
              <a:t>And </a:t>
            </a:r>
            <a:r>
              <a:rPr lang="en-US" dirty="0" err="1" smtClean="0"/>
              <a:t>facebook</a:t>
            </a:r>
            <a:r>
              <a:rPr lang="en-US" dirty="0" smtClean="0"/>
              <a:t> is just one example of an</a:t>
            </a:r>
            <a:r>
              <a:rPr lang="en-US" baseline="0" dirty="0" smtClean="0"/>
              <a:t> app who switched over to native application.. There are many other case studies you will find why native approach is better over hybrid… </a:t>
            </a:r>
          </a:p>
          <a:p>
            <a:endParaRPr lang="en-US" baseline="0" dirty="0" smtClean="0"/>
          </a:p>
          <a:p>
            <a:r>
              <a:rPr lang="en-US" baseline="0" dirty="0" smtClean="0"/>
              <a:t>So if native is the best way to go forward </a:t>
            </a:r>
          </a:p>
          <a:p>
            <a:r>
              <a:rPr lang="en-US" baseline="0" dirty="0" smtClean="0"/>
              <a:t>Then How do we minimize the cost and effort to build cross platform applications?</a:t>
            </a:r>
          </a:p>
          <a:p>
            <a:r>
              <a:rPr lang="en-US" baseline="0" dirty="0" smtClean="0"/>
              <a:t>How do we share as much code as we can so we have less bugs across all three platforms..</a:t>
            </a:r>
          </a:p>
          <a:p>
            <a:r>
              <a:rPr lang="en-US" baseline="0" dirty="0" smtClean="0"/>
              <a:t>Well </a:t>
            </a:r>
            <a:r>
              <a:rPr lang="en-US" baseline="0" dirty="0" err="1" smtClean="0"/>
              <a:t>Xamrin</a:t>
            </a:r>
            <a:r>
              <a:rPr lang="en-US" baseline="0" dirty="0" smtClean="0"/>
              <a:t> has answer to these question..</a:t>
            </a: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9314829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Xamarn</a:t>
            </a:r>
            <a:r>
              <a:rPr lang="en-US" baseline="0" dirty="0" smtClean="0"/>
              <a:t> takes a different approach to all other cross platform tools </a:t>
            </a:r>
          </a:p>
          <a:p>
            <a:endParaRPr lang="en-US" baseline="0" dirty="0" smtClean="0"/>
          </a:p>
          <a:p>
            <a:r>
              <a:rPr lang="en-US" baseline="0" dirty="0" smtClean="0"/>
              <a:t>The way you architecture you application with </a:t>
            </a:r>
            <a:r>
              <a:rPr lang="en-US" baseline="0" dirty="0" err="1" smtClean="0"/>
              <a:t>Xamarin</a:t>
            </a:r>
            <a:r>
              <a:rPr lang="en-US" baseline="0" dirty="0" smtClean="0"/>
              <a:t> is you put all the code that you can share in one single project and share it across other platform specific projects. You can share code like accessing web services… or your business logic … or storing data locally on your device. And then you write your iOS UI with C# and the android UI with C# and so on..</a:t>
            </a:r>
          </a:p>
          <a:p>
            <a:endParaRPr lang="en-US" baseline="0" dirty="0" smtClean="0"/>
          </a:p>
          <a:p>
            <a:r>
              <a:rPr lang="en-US" baseline="0" dirty="0" smtClean="0"/>
              <a:t>And the best thing about </a:t>
            </a:r>
            <a:r>
              <a:rPr lang="en-US" baseline="0" dirty="0" err="1" smtClean="0"/>
              <a:t>Xamarin</a:t>
            </a:r>
            <a:r>
              <a:rPr lang="en-US" baseline="0" dirty="0" smtClean="0"/>
              <a:t> is you have 100% API coverage to all platforms supported by them.. And what's even better you can use Visual studio with </a:t>
            </a:r>
            <a:r>
              <a:rPr lang="en-US" baseline="0" dirty="0" err="1" smtClean="0"/>
              <a:t>resharper</a:t>
            </a:r>
            <a:r>
              <a:rPr lang="en-US" baseline="0" dirty="0" smtClean="0"/>
              <a:t> to build you </a:t>
            </a:r>
            <a:r>
              <a:rPr lang="en-US" baseline="0" dirty="0" err="1" smtClean="0"/>
              <a:t>iphone</a:t>
            </a:r>
            <a:r>
              <a:rPr lang="en-US" baseline="0" dirty="0" smtClean="0"/>
              <a:t> or android applications.</a:t>
            </a:r>
          </a:p>
          <a:p>
            <a:endParaRPr lang="en-US" baseline="0" dirty="0" smtClean="0"/>
          </a:p>
          <a:p>
            <a:endParaRPr lang="en-US" baseline="0" dirty="0" smtClean="0"/>
          </a:p>
          <a:p>
            <a:endParaRPr lang="en-US" baseline="0" dirty="0" smtClean="0"/>
          </a:p>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1:44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751518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
        <p:nvSpPr>
          <p:cNvPr id="10" name="Date Placeholder 9"/>
          <p:cNvSpPr>
            <a:spLocks noGrp="1"/>
          </p:cNvSpPr>
          <p:nvPr>
            <p:ph type="dt" idx="13"/>
          </p:nvPr>
        </p:nvSpPr>
        <p:spPr/>
        <p:txBody>
          <a:bodyPr/>
          <a:lstStyle/>
          <a:p>
            <a:fld id="{EEDF3C4D-D87C-4908-890C-F1AD6E39936D}" type="datetime8">
              <a:rPr lang="en-US" smtClean="0">
                <a:solidFill>
                  <a:prstClr val="black"/>
                </a:solidFill>
              </a:rPr>
              <a:pPr/>
              <a:t>9/11/2014 1:45 PM</a:t>
            </a:fld>
            <a:endParaRPr lang="en-US" dirty="0">
              <a:solidFill>
                <a:prstClr val="black"/>
              </a:solidFill>
            </a:endParaRPr>
          </a:p>
        </p:txBody>
      </p:sp>
      <p:sp>
        <p:nvSpPr>
          <p:cNvPr id="11" name="Footer Placeholder 10"/>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2" name="Header Placeholder 11"/>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751518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9/11/2014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1465548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9/11/2014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755164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900" kern="1200" dirty="0" smtClean="0">
                <a:solidFill>
                  <a:schemeClr val="tx1"/>
                </a:solidFill>
                <a:latin typeface="Segoe UI Light" pitchFamily="34" charset="0"/>
                <a:ea typeface="+mn-ea"/>
                <a:cs typeface="+mn-cs"/>
              </a:rPr>
              <a:t>RB - Office 365 </a:t>
            </a:r>
            <a:r>
              <a:rPr lang="en-NZ" sz="900" kern="1200" dirty="0" smtClean="0">
                <a:solidFill>
                  <a:schemeClr val="tx1"/>
                </a:solidFill>
                <a:latin typeface="Segoe UI Light" pitchFamily="34" charset="0"/>
                <a:ea typeface="+mn-ea"/>
                <a:cs typeface="+mn-cs"/>
                <a:sym typeface="Wingdings" panose="05000000000000000000" pitchFamily="2" charset="2"/>
              </a:rPr>
              <a:t> tenant name (something.onmicrosoft.com)  AAD tenant</a:t>
            </a:r>
          </a:p>
          <a:p>
            <a:endParaRPr lang="en-NZ" sz="900" kern="1200" dirty="0" smtClean="0">
              <a:solidFill>
                <a:schemeClr val="tx1"/>
              </a:solidFill>
              <a:latin typeface="Segoe UI Light" pitchFamily="34" charset="0"/>
              <a:ea typeface="+mn-ea"/>
              <a:cs typeface="+mn-cs"/>
              <a:sym typeface="Wingdings" panose="05000000000000000000" pitchFamily="2" charset="2"/>
            </a:endParaRPr>
          </a:p>
          <a:p>
            <a:r>
              <a:rPr lang="en-US" sz="900" kern="1200" dirty="0" smtClean="0">
                <a:solidFill>
                  <a:schemeClr val="tx1"/>
                </a:solidFill>
                <a:latin typeface="Segoe UI Light" pitchFamily="34" charset="0"/>
                <a:ea typeface="+mn-ea"/>
                <a:cs typeface="+mn-cs"/>
              </a:rPr>
              <a:t>Office365 creates WAAD accounts but only allows you to configure users, groups, custom domains and global administrators from Office365</a:t>
            </a:r>
          </a:p>
          <a:p>
            <a:endParaRPr lang="en-US" sz="900" kern="1200" dirty="0" smtClean="0">
              <a:solidFill>
                <a:schemeClr val="tx1"/>
              </a:solidFill>
              <a:latin typeface="Segoe UI Light" pitchFamily="34" charset="0"/>
              <a:ea typeface="+mn-ea"/>
              <a:cs typeface="+mn-cs"/>
            </a:endParaRPr>
          </a:p>
          <a:p>
            <a:r>
              <a:rPr lang="en-US" sz="900" kern="1200" dirty="0" smtClean="0">
                <a:solidFill>
                  <a:schemeClr val="tx1"/>
                </a:solidFill>
                <a:latin typeface="Segoe UI Light" pitchFamily="34" charset="0"/>
                <a:ea typeface="+mn-ea"/>
                <a:cs typeface="+mn-cs"/>
              </a:rPr>
              <a:t>AAD lets you manage the advanced features e.g. AAD Premium, application access and rights, SaaS SSO and MFA</a:t>
            </a:r>
          </a:p>
          <a:p>
            <a:endParaRPr lang="en-US" sz="900" kern="1200" dirty="0" smtClean="0">
              <a:solidFill>
                <a:schemeClr val="tx1"/>
              </a:solidFill>
              <a:latin typeface="Segoe UI Light" pitchFamily="34" charset="0"/>
              <a:ea typeface="+mn-ea"/>
              <a:cs typeface="+mn-cs"/>
            </a:endParaRPr>
          </a:p>
          <a:p>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010572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60</a:t>
            </a:fld>
            <a:endParaRPr lang="en-US" dirty="0">
              <a:solidFill>
                <a:prstClr val="black"/>
              </a:solidFill>
            </a:endParaRPr>
          </a:p>
        </p:txBody>
      </p:sp>
      <p:sp>
        <p:nvSpPr>
          <p:cNvPr id="12" name="Date Placeholder 11"/>
          <p:cNvSpPr>
            <a:spLocks noGrp="1"/>
          </p:cNvSpPr>
          <p:nvPr>
            <p:ph type="dt" idx="14"/>
          </p:nvPr>
        </p:nvSpPr>
        <p:spPr/>
        <p:txBody>
          <a:bodyPr/>
          <a:lstStyle/>
          <a:p>
            <a:fld id="{64DAA8B1-71E0-4ED8-9A80-C398012240B1}" type="datetime8">
              <a:rPr lang="en-US" smtClean="0">
                <a:solidFill>
                  <a:prstClr val="black"/>
                </a:solidFill>
              </a:rPr>
              <a:pPr/>
              <a:t>9/11/2014 1:44 PM</a:t>
            </a:fld>
            <a:endParaRPr lang="en-US" dirty="0">
              <a:solidFill>
                <a:prstClr val="black"/>
              </a:solidFill>
            </a:endParaRPr>
          </a:p>
        </p:txBody>
      </p:sp>
      <p:sp>
        <p:nvSpPr>
          <p:cNvPr id="13" name="Footer Placeholder 12"/>
          <p:cNvSpPr>
            <a:spLocks noGrp="1"/>
          </p:cNvSpPr>
          <p:nvPr>
            <p:ph type="ftr" sz="quarter" idx="15"/>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4" name="Header Placeholder 13"/>
          <p:cNvSpPr>
            <a:spLocks noGrp="1"/>
          </p:cNvSpPr>
          <p:nvPr>
            <p:ph type="hdr" sz="quarter" idx="16"/>
          </p:nvPr>
        </p:nvSpPr>
        <p:spPr/>
        <p:txBody>
          <a:bodyPr/>
          <a:lstStyle/>
          <a:p>
            <a:endParaRPr lang="en-US" dirty="0">
              <a:solidFill>
                <a:prstClr val="black"/>
              </a:solidFill>
            </a:endParaRPr>
          </a:p>
        </p:txBody>
      </p:sp>
    </p:spTree>
    <p:extLst>
      <p:ext uri="{BB962C8B-B14F-4D97-AF65-F5344CB8AC3E}">
        <p14:creationId xmlns:p14="http://schemas.microsoft.com/office/powerpoint/2010/main" val="36588603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9/11/2014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6461810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9/11/2014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504892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9/11/2014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22664761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a:prstGeom prst="rect">
            <a:avLst/>
          </a:prstGeom>
        </p:spPr>
        <p:txBody>
          <a:bodyPr/>
          <a:lstStyle/>
          <a:p>
            <a:fld id="{EC87E0CF-87F6-4B58-B8B8-DCAB2DAAF3CA}" type="slidenum">
              <a:rPr lang="en-US" smtClean="0">
                <a:solidFill>
                  <a:prstClr val="black"/>
                </a:solidFill>
              </a:rPr>
              <a:pPr/>
              <a:t>64</a:t>
            </a:fld>
            <a:endParaRPr lang="en-US" dirty="0">
              <a:solidFill>
                <a:prstClr val="black"/>
              </a:solidFill>
            </a:endParaRPr>
          </a:p>
        </p:txBody>
      </p:sp>
      <p:sp>
        <p:nvSpPr>
          <p:cNvPr id="12" name="Date Placeholder 11"/>
          <p:cNvSpPr>
            <a:spLocks noGrp="1"/>
          </p:cNvSpPr>
          <p:nvPr>
            <p:ph type="dt" idx="14"/>
          </p:nvPr>
        </p:nvSpPr>
        <p:spPr/>
        <p:txBody>
          <a:bodyPr/>
          <a:lstStyle/>
          <a:p>
            <a:fld id="{64DAA8B1-71E0-4ED8-9A80-C398012240B1}" type="datetime8">
              <a:rPr lang="en-US" smtClean="0">
                <a:solidFill>
                  <a:prstClr val="black"/>
                </a:solidFill>
              </a:rPr>
              <a:pPr/>
              <a:t>9/11/2014 1:44 PM</a:t>
            </a:fld>
            <a:endParaRPr lang="en-US" dirty="0">
              <a:solidFill>
                <a:prstClr val="black"/>
              </a:solidFill>
            </a:endParaRPr>
          </a:p>
        </p:txBody>
      </p:sp>
      <p:sp>
        <p:nvSpPr>
          <p:cNvPr id="13" name="Footer Placeholder 12"/>
          <p:cNvSpPr>
            <a:spLocks noGrp="1"/>
          </p:cNvSpPr>
          <p:nvPr>
            <p:ph type="ftr" sz="quarter" idx="15"/>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4" name="Header Placeholder 13"/>
          <p:cNvSpPr>
            <a:spLocks noGrp="1"/>
          </p:cNvSpPr>
          <p:nvPr>
            <p:ph type="hdr" sz="quarter" idx="16"/>
          </p:nvPr>
        </p:nvSpPr>
        <p:spPr/>
        <p:txBody>
          <a:bodyPr/>
          <a:lstStyle/>
          <a:p>
            <a:endParaRPr lang="en-US" dirty="0">
              <a:solidFill>
                <a:prstClr val="black"/>
              </a:solidFill>
            </a:endParaRPr>
          </a:p>
        </p:txBody>
      </p:sp>
    </p:spTree>
    <p:extLst>
      <p:ext uri="{BB962C8B-B14F-4D97-AF65-F5344CB8AC3E}">
        <p14:creationId xmlns:p14="http://schemas.microsoft.com/office/powerpoint/2010/main" val="507635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65</a:t>
            </a:fld>
            <a:endParaRPr lang="en-US" dirty="0">
              <a:solidFill>
                <a:prstClr val="black"/>
              </a:solidFill>
            </a:endParaRPr>
          </a:p>
        </p:txBody>
      </p:sp>
      <p:sp>
        <p:nvSpPr>
          <p:cNvPr id="11" name="Date Placeholder 10"/>
          <p:cNvSpPr>
            <a:spLocks noGrp="1"/>
          </p:cNvSpPr>
          <p:nvPr>
            <p:ph type="dt" idx="14"/>
          </p:nvPr>
        </p:nvSpPr>
        <p:spPr/>
        <p:txBody>
          <a:bodyPr/>
          <a:lstStyle/>
          <a:p>
            <a:fld id="{88A14CBB-3B41-4EA9-BAC8-6B73863190D9}" type="datetime8">
              <a:rPr lang="en-US" smtClean="0">
                <a:solidFill>
                  <a:prstClr val="black"/>
                </a:solidFill>
              </a:rPr>
              <a:pPr/>
              <a:t>9/11/2014 1:44 PM</a:t>
            </a:fld>
            <a:endParaRPr lang="en-US" dirty="0">
              <a:solidFill>
                <a:prstClr val="black"/>
              </a:solidFill>
            </a:endParaRPr>
          </a:p>
        </p:txBody>
      </p:sp>
      <p:sp>
        <p:nvSpPr>
          <p:cNvPr id="12" name="Footer Placeholder 11"/>
          <p:cNvSpPr>
            <a:spLocks noGrp="1"/>
          </p:cNvSpPr>
          <p:nvPr>
            <p:ph type="ftr" sz="quarter" idx="15"/>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3" name="Header Placeholder 12"/>
          <p:cNvSpPr>
            <a:spLocks noGrp="1"/>
          </p:cNvSpPr>
          <p:nvPr>
            <p:ph type="hdr" sz="quarter" idx="16"/>
          </p:nvPr>
        </p:nvSpPr>
        <p:spPr/>
        <p:txBody>
          <a:bodyPr/>
          <a:lstStyle/>
          <a:p>
            <a:endParaRPr lang="en-US" dirty="0">
              <a:solidFill>
                <a:prstClr val="black"/>
              </a:solidFill>
            </a:endParaRPr>
          </a:p>
        </p:txBody>
      </p:sp>
    </p:spTree>
    <p:extLst>
      <p:ext uri="{BB962C8B-B14F-4D97-AF65-F5344CB8AC3E}">
        <p14:creationId xmlns:p14="http://schemas.microsoft.com/office/powerpoint/2010/main" val="51266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t>9/11/2014 1:43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98961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9/11/2014 1:43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00134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 </a:t>
            </a:r>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9/11/2014 1:43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01340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Master" Target="../slideMasters/slideMaster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1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 Id="rId4" Type="http://schemas.openxmlformats.org/officeDocument/2006/relationships/image" Target="../media/image3.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 Id="rId4" Type="http://schemas.openxmlformats.org/officeDocument/2006/relationships/image" Target="../media/image3.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 Id="rId4" Type="http://schemas.openxmlformats.org/officeDocument/2006/relationships/image" Target="../media/image3.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 Id="rId4" Type="http://schemas.openxmlformats.org/officeDocument/2006/relationships/image" Target="../media/image3.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63"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59" y="2125669"/>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60006" y="2125678"/>
            <a:ext cx="9606709" cy="1828786"/>
          </a:xfrm>
          <a:noFill/>
        </p:spPr>
        <p:txBody>
          <a:bodyPr lIns="179895" tIns="179895" rIns="179895" bIns="179895"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7" y="3955786"/>
            <a:ext cx="6327455" cy="1828007"/>
          </a:xfrm>
          <a:noFill/>
        </p:spPr>
        <p:txBody>
          <a:bodyPr lIns="179895" tIns="179895" rIns="179895" bIns="179895">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21" y="339989"/>
            <a:ext cx="2574853" cy="1287427"/>
          </a:xfrm>
          <a:prstGeom prst="rect">
            <a:avLst/>
          </a:prstGeom>
        </p:spPr>
      </p:pic>
      <p:sp>
        <p:nvSpPr>
          <p:cNvPr id="121" name="Text Placeholder 4"/>
          <p:cNvSpPr>
            <a:spLocks noGrp="1"/>
          </p:cNvSpPr>
          <p:nvPr>
            <p:ph type="body" sz="quarter" idx="14" hasCustomPrompt="1"/>
          </p:nvPr>
        </p:nvSpPr>
        <p:spPr>
          <a:xfrm>
            <a:off x="6687462" y="3955786"/>
            <a:ext cx="3279251" cy="1828007"/>
          </a:xfrm>
          <a:noFill/>
        </p:spPr>
        <p:txBody>
          <a:bodyPr lIns="179895" tIns="179895" rIns="179895" bIns="179895">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9" y="6236906"/>
            <a:ext cx="1552931" cy="33266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08639" y="2821773"/>
            <a:ext cx="2766239" cy="2950655"/>
          </a:xfrm>
          <a:prstGeom prst="rect">
            <a:avLst/>
          </a:prstGeom>
        </p:spPr>
      </p:pic>
      <p:sp>
        <p:nvSpPr>
          <p:cNvPr id="15" name="Rectangle 14"/>
          <p:cNvSpPr/>
          <p:nvPr userDrawn="1"/>
        </p:nvSpPr>
        <p:spPr bwMode="auto">
          <a:xfrm>
            <a:off x="10185206" y="4307143"/>
            <a:ext cx="1032095" cy="15685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AU"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6570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00"/>
            </a:lvl1pPr>
          </a:lstStyle>
          <a:p>
            <a:r>
              <a:rPr lang="en-US" dirty="0" smtClean="0"/>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700">
                <a:solidFill>
                  <a:schemeClr val="tx1"/>
                </a:solidFill>
              </a:defRPr>
            </a:lvl1pPr>
            <a:lvl2pPr marL="466070" indent="0" algn="ctr">
              <a:buNone/>
              <a:defRPr sz="2000"/>
            </a:lvl2pPr>
            <a:lvl3pPr marL="932143" indent="0" algn="ctr">
              <a:buNone/>
              <a:defRPr sz="1800"/>
            </a:lvl3pPr>
            <a:lvl4pPr marL="1398214" indent="0" algn="ctr">
              <a:buNone/>
              <a:defRPr sz="1600"/>
            </a:lvl4pPr>
            <a:lvl5pPr marL="1864287" indent="0" algn="ctr">
              <a:buNone/>
              <a:defRPr sz="1600"/>
            </a:lvl5pPr>
            <a:lvl6pPr marL="2330358" indent="0" algn="ctr">
              <a:buNone/>
              <a:defRPr sz="1600"/>
            </a:lvl6pPr>
            <a:lvl7pPr marL="2796431" indent="0" algn="ctr">
              <a:buNone/>
              <a:defRPr sz="1600"/>
            </a:lvl7pPr>
            <a:lvl8pPr marL="3262501" indent="0" algn="ctr">
              <a:buNone/>
              <a:defRPr sz="1600"/>
            </a:lvl8pPr>
            <a:lvl9pPr marL="3728574"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424409153"/>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5" y="0"/>
            <a:ext cx="12436475" cy="6994525"/>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2" name="Title 1"/>
          <p:cNvSpPr>
            <a:spLocks noGrp="1"/>
          </p:cNvSpPr>
          <p:nvPr>
            <p:ph type="ctrTitle"/>
          </p:nvPr>
        </p:nvSpPr>
        <p:spPr>
          <a:xfrm>
            <a:off x="618331" y="1144706"/>
            <a:ext cx="11255709" cy="2435131"/>
          </a:xfrm>
        </p:spPr>
        <p:txBody>
          <a:bodyPr anchor="b"/>
          <a:lstStyle>
            <a:lvl1pPr algn="l">
              <a:defRPr sz="6100"/>
            </a:lvl1pPr>
          </a:lstStyle>
          <a:p>
            <a:r>
              <a:rPr lang="en-US" dirty="0" smtClean="0"/>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700">
                <a:solidFill>
                  <a:schemeClr val="tx1"/>
                </a:solidFill>
                <a:latin typeface="+mj-lt"/>
              </a:defRPr>
            </a:lvl1pPr>
            <a:lvl2pPr marL="466070" indent="0" algn="ctr">
              <a:buNone/>
              <a:defRPr sz="2000"/>
            </a:lvl2pPr>
            <a:lvl3pPr marL="932143" indent="0" algn="ctr">
              <a:buNone/>
              <a:defRPr sz="1800"/>
            </a:lvl3pPr>
            <a:lvl4pPr marL="1398214" indent="0" algn="ctr">
              <a:buNone/>
              <a:defRPr sz="1600"/>
            </a:lvl4pPr>
            <a:lvl5pPr marL="1864287" indent="0" algn="ctr">
              <a:buNone/>
              <a:defRPr sz="1600"/>
            </a:lvl5pPr>
            <a:lvl6pPr marL="2330358" indent="0" algn="ctr">
              <a:buNone/>
              <a:defRPr sz="1600"/>
            </a:lvl6pPr>
            <a:lvl7pPr marL="2796431" indent="0" algn="ctr">
              <a:buNone/>
              <a:defRPr sz="1600"/>
            </a:lvl7pPr>
            <a:lvl8pPr marL="3262501" indent="0" algn="ctr">
              <a:buNone/>
              <a:defRPr sz="1600"/>
            </a:lvl8pPr>
            <a:lvl9pPr marL="3728574"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086009116"/>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5" y="0"/>
            <a:ext cx="12436475"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2" name="Title 1"/>
          <p:cNvSpPr>
            <a:spLocks noGrp="1"/>
          </p:cNvSpPr>
          <p:nvPr>
            <p:ph type="ctrTitle" hasCustomPrompt="1"/>
          </p:nvPr>
        </p:nvSpPr>
        <p:spPr>
          <a:xfrm>
            <a:off x="618331" y="2279697"/>
            <a:ext cx="11255709" cy="2435131"/>
          </a:xfrm>
        </p:spPr>
        <p:txBody>
          <a:bodyPr anchor="b">
            <a:normAutofit/>
          </a:bodyPr>
          <a:lstStyle>
            <a:lvl1pPr algn="l">
              <a:defRPr sz="14100"/>
            </a:lvl1pPr>
          </a:lstStyle>
          <a:p>
            <a:r>
              <a:rPr lang="en-US" dirty="0" smtClean="0"/>
              <a:t>Video</a:t>
            </a:r>
            <a:endParaRPr lang="en-US" dirty="0"/>
          </a:p>
        </p:txBody>
      </p:sp>
    </p:spTree>
    <p:extLst>
      <p:ext uri="{BB962C8B-B14F-4D97-AF65-F5344CB8AC3E}">
        <p14:creationId xmlns:p14="http://schemas.microsoft.com/office/powerpoint/2010/main" val="56477011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5" y="0"/>
            <a:ext cx="12436475" cy="6994525"/>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2" name="Title 1"/>
          <p:cNvSpPr>
            <a:spLocks noGrp="1"/>
          </p:cNvSpPr>
          <p:nvPr>
            <p:ph type="ctrTitle"/>
          </p:nvPr>
        </p:nvSpPr>
        <p:spPr>
          <a:xfrm>
            <a:off x="618331" y="1564890"/>
            <a:ext cx="11255709" cy="1027952"/>
          </a:xfrm>
        </p:spPr>
        <p:txBody>
          <a:bodyPr anchor="b"/>
          <a:lstStyle>
            <a:lvl1pPr algn="l">
              <a:defRPr sz="61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18331" y="2910542"/>
            <a:ext cx="11255709" cy="2451927"/>
          </a:xfrm>
        </p:spPr>
        <p:txBody>
          <a:bodyPr>
            <a:normAutofit/>
          </a:bodyPr>
          <a:lstStyle>
            <a:lvl1pPr marL="0" indent="0" algn="l">
              <a:buNone/>
              <a:defRPr sz="3700">
                <a:latin typeface="+mj-lt"/>
              </a:defRPr>
            </a:lvl1pPr>
            <a:lvl2pPr marL="466070" indent="0" algn="ctr">
              <a:buNone/>
              <a:defRPr sz="2000"/>
            </a:lvl2pPr>
            <a:lvl3pPr marL="932143" indent="0" algn="ctr">
              <a:buNone/>
              <a:defRPr sz="1800"/>
            </a:lvl3pPr>
            <a:lvl4pPr marL="1398214" indent="0" algn="ctr">
              <a:buNone/>
              <a:defRPr sz="1600"/>
            </a:lvl4pPr>
            <a:lvl5pPr marL="1864287" indent="0" algn="ctr">
              <a:buNone/>
              <a:defRPr sz="1600"/>
            </a:lvl5pPr>
            <a:lvl6pPr marL="2330358" indent="0" algn="ctr">
              <a:buNone/>
              <a:defRPr sz="1600"/>
            </a:lvl6pPr>
            <a:lvl7pPr marL="2796431" indent="0" algn="ctr">
              <a:buNone/>
              <a:defRPr sz="1600"/>
            </a:lvl7pPr>
            <a:lvl8pPr marL="3262501" indent="0" algn="ctr">
              <a:buNone/>
              <a:defRPr sz="1600"/>
            </a:lvl8pPr>
            <a:lvl9pPr marL="3728574"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188624323"/>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288585"/>
            <a:ext cx="11255709" cy="2435131"/>
          </a:xfrm>
        </p:spPr>
        <p:txBody>
          <a:bodyPr anchor="ctr">
            <a:noAutofit/>
          </a:bodyPr>
          <a:lstStyle>
            <a:lvl1pPr algn="l">
              <a:lnSpc>
                <a:spcPct val="100000"/>
              </a:lnSpc>
              <a:defRPr sz="169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267866615"/>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199200108"/>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7"/>
            <a:ext cx="4295671" cy="1975233"/>
          </a:xfrm>
        </p:spPr>
        <p:txBody>
          <a:bodyPr anchor="b">
            <a:noAutofit/>
          </a:bodyPr>
          <a:lstStyle>
            <a:lvl1pPr>
              <a:defRPr sz="4100">
                <a:latin typeface="+mj-lt"/>
              </a:defRPr>
            </a:lvl1pPr>
          </a:lstStyle>
          <a:p>
            <a:r>
              <a:rPr lang="en-US" smtClean="0"/>
              <a:t>Click to edit Master title style</a:t>
            </a:r>
            <a:endParaRPr lang="en-US"/>
          </a:p>
        </p:txBody>
      </p:sp>
      <p:sp>
        <p:nvSpPr>
          <p:cNvPr id="3" name="Content Placeholder 2"/>
          <p:cNvSpPr>
            <a:spLocks noGrp="1"/>
          </p:cNvSpPr>
          <p:nvPr>
            <p:ph idx="1"/>
          </p:nvPr>
        </p:nvSpPr>
        <p:spPr>
          <a:xfrm>
            <a:off x="5287123" y="1007089"/>
            <a:ext cx="6586917" cy="4970646"/>
          </a:xfrm>
        </p:spPr>
        <p:txBody>
          <a:bodyPr/>
          <a:lstStyle>
            <a:lvl1pPr>
              <a:defRPr sz="3300">
                <a:latin typeface="+mj-lt"/>
              </a:defRPr>
            </a:lvl1pPr>
            <a:lvl2pPr>
              <a:defRPr sz="29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5" y="2655917"/>
            <a:ext cx="4295671" cy="3329913"/>
          </a:xfrm>
        </p:spPr>
        <p:txBody>
          <a:bodyPr>
            <a:normAutofit/>
          </a:bodyPr>
          <a:lstStyle>
            <a:lvl1pPr marL="0" indent="0">
              <a:buNone/>
              <a:defRPr sz="2000">
                <a:latin typeface="+mj-lt"/>
              </a:defRPr>
            </a:lvl1pPr>
            <a:lvl2pPr marL="466070" indent="0">
              <a:buNone/>
              <a:defRPr sz="1400"/>
            </a:lvl2pPr>
            <a:lvl3pPr marL="932143" indent="0">
              <a:buNone/>
              <a:defRPr sz="1200"/>
            </a:lvl3pPr>
            <a:lvl4pPr marL="1398214" indent="0">
              <a:buNone/>
              <a:defRPr sz="1000"/>
            </a:lvl4pPr>
            <a:lvl5pPr marL="1864287" indent="0">
              <a:buNone/>
              <a:defRPr sz="1000"/>
            </a:lvl5pPr>
            <a:lvl6pPr marL="2330358" indent="0">
              <a:buNone/>
              <a:defRPr sz="1000"/>
            </a:lvl6pPr>
            <a:lvl7pPr marL="2796431" indent="0">
              <a:buNone/>
              <a:defRPr sz="1000"/>
            </a:lvl7pPr>
            <a:lvl8pPr marL="3262501" indent="0">
              <a:buNone/>
              <a:defRPr sz="1000"/>
            </a:lvl8pPr>
            <a:lvl9pPr marL="3728574"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lvl1pPr>
              <a:defRPr>
                <a:latin typeface="+mj-lt"/>
              </a:defRPr>
            </a:lvl1p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099069925"/>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52"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835140882"/>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5"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Tree>
    <p:extLst>
      <p:ext uri="{BB962C8B-B14F-4D97-AF65-F5344CB8AC3E}">
        <p14:creationId xmlns:p14="http://schemas.microsoft.com/office/powerpoint/2010/main" val="127306731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2982"/>
            <a:ext cx="12436475" cy="6988574"/>
          </a:xfrm>
          <a:prstGeom prst="rect">
            <a:avLst/>
          </a:prstGeom>
        </p:spPr>
      </p:pic>
      <p:sp>
        <p:nvSpPr>
          <p:cNvPr id="3" name="Rectangle 2"/>
          <p:cNvSpPr/>
          <p:nvPr userDrawn="1"/>
        </p:nvSpPr>
        <p:spPr>
          <a:xfrm>
            <a:off x="5"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Tree>
    <p:extLst>
      <p:ext uri="{BB962C8B-B14F-4D97-AF65-F5344CB8AC3E}">
        <p14:creationId xmlns:p14="http://schemas.microsoft.com/office/powerpoint/2010/main" val="47655743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5"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3" name="Text Box 3"/>
          <p:cNvSpPr txBox="1">
            <a:spLocks noChangeArrowheads="1"/>
          </p:cNvSpPr>
          <p:nvPr userDrawn="1"/>
        </p:nvSpPr>
        <p:spPr bwMode="blackWhite">
          <a:xfrm>
            <a:off x="459230" y="5612731"/>
            <a:ext cx="8812606" cy="734862"/>
          </a:xfrm>
          <a:prstGeom prst="rect">
            <a:avLst/>
          </a:prstGeom>
          <a:noFill/>
          <a:ln w="12700">
            <a:noFill/>
            <a:miter lim="800000"/>
            <a:headEnd type="none" w="sm" len="sm"/>
            <a:tailEnd type="none" w="sm" len="sm"/>
          </a:ln>
          <a:effectLst/>
        </p:spPr>
        <p:txBody>
          <a:bodyPr vert="horz" wrap="square" lIns="182765" tIns="146212" rIns="182765" bIns="146212" numCol="1" anchor="t" anchorCtr="0" compatLnSpc="1">
            <a:prstTxWarp prst="textNoShape">
              <a:avLst/>
            </a:prstTxWarp>
            <a:spAutoFit/>
          </a:bodyPr>
          <a:lstStyle/>
          <a:p>
            <a:pPr defTabSz="931659"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1659"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1" y="3027184"/>
            <a:ext cx="3288506" cy="704445"/>
          </a:xfrm>
          <a:prstGeom prst="rect">
            <a:avLst/>
          </a:prstGeom>
        </p:spPr>
      </p:pic>
    </p:spTree>
    <p:extLst>
      <p:ext uri="{BB962C8B-B14F-4D97-AF65-F5344CB8AC3E}">
        <p14:creationId xmlns:p14="http://schemas.microsoft.com/office/powerpoint/2010/main" val="211381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7" y="410802"/>
            <a:ext cx="11375536" cy="762786"/>
          </a:xfrm>
        </p:spPr>
        <p:txBody>
          <a:bodyPr/>
          <a:lstStyle>
            <a:lvl1pPr>
              <a:defRPr sz="5500">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7" y="1397813"/>
            <a:ext cx="11375536" cy="965254"/>
          </a:xfrm>
        </p:spPr>
        <p:txBody>
          <a:bodyPr/>
          <a:lstStyle>
            <a:lvl1pPr marL="3239" indent="0">
              <a:spcBef>
                <a:spcPts val="0"/>
              </a:spcBef>
              <a:spcAft>
                <a:spcPts val="918"/>
              </a:spcAft>
              <a:buSzPct val="80000"/>
              <a:buFont typeface="Arial" pitchFamily="34" charset="0"/>
              <a:buNone/>
              <a:defRPr sz="4100" spc="-102" baseline="0">
                <a:solidFill>
                  <a:schemeClr val="bg1"/>
                </a:solidFill>
                <a:latin typeface="Segoe UI Light" pitchFamily="34" charset="0"/>
              </a:defRPr>
            </a:lvl1pPr>
            <a:lvl2pPr marL="3239" indent="0">
              <a:spcBef>
                <a:spcPts val="0"/>
              </a:spcBef>
              <a:buSzPct val="80000"/>
              <a:buFont typeface="Arial" pitchFamily="34" charset="0"/>
              <a:buNone/>
              <a:defRPr sz="2000" spc="-51" baseline="0">
                <a:solidFill>
                  <a:schemeClr val="bg1"/>
                </a:solidFill>
              </a:defRPr>
            </a:lvl2pPr>
            <a:lvl3pPr marL="1283315" indent="-4110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106" indent="-35279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187" indent="-3430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8776628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5023063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43" y="2125670"/>
            <a:ext cx="10058399" cy="664626"/>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67748612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00"/>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700">
                <a:solidFill>
                  <a:schemeClr val="tx1"/>
                </a:solidFill>
              </a:defRPr>
            </a:lvl1pPr>
            <a:lvl2pPr marL="466114" indent="0" algn="ctr">
              <a:buNone/>
              <a:defRPr sz="2000"/>
            </a:lvl2pPr>
            <a:lvl3pPr marL="932231" indent="0" algn="ctr">
              <a:buNone/>
              <a:defRPr sz="1800"/>
            </a:lvl3pPr>
            <a:lvl4pPr marL="1398347" indent="0" algn="ctr">
              <a:buNone/>
              <a:defRPr sz="1600"/>
            </a:lvl4pPr>
            <a:lvl5pPr marL="1864462" indent="0" algn="ctr">
              <a:buNone/>
              <a:defRPr sz="1600"/>
            </a:lvl5pPr>
            <a:lvl6pPr marL="2330579" indent="0" algn="ctr">
              <a:buNone/>
              <a:defRPr sz="1600"/>
            </a:lvl6pPr>
            <a:lvl7pPr marL="2796694" indent="0" algn="ctr">
              <a:buNone/>
              <a:defRPr sz="1600"/>
            </a:lvl7pPr>
            <a:lvl8pPr marL="3262809" indent="0" algn="ctr">
              <a:buNone/>
              <a:defRPr sz="1600"/>
            </a:lvl8pPr>
            <a:lvl9pPr marL="3728925"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711746042"/>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5" y="0"/>
            <a:ext cx="12436475" cy="6994525"/>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3" tIns="46613" rIns="93223" bIns="46613" rtlCol="0" anchor="ctr"/>
          <a:lstStyle/>
          <a:p>
            <a:pPr algn="ctr" defTabSz="932231"/>
            <a:endParaRPr lang="en-US" dirty="0">
              <a:solidFill>
                <a:srgbClr val="FFFFFF"/>
              </a:solidFill>
            </a:endParaRPr>
          </a:p>
        </p:txBody>
      </p:sp>
      <p:sp>
        <p:nvSpPr>
          <p:cNvPr id="2" name="Title 1"/>
          <p:cNvSpPr>
            <a:spLocks noGrp="1"/>
          </p:cNvSpPr>
          <p:nvPr>
            <p:ph type="ctrTitle"/>
          </p:nvPr>
        </p:nvSpPr>
        <p:spPr>
          <a:xfrm>
            <a:off x="618330" y="1144706"/>
            <a:ext cx="11255709" cy="2435131"/>
          </a:xfrm>
        </p:spPr>
        <p:txBody>
          <a:bodyPr anchor="b"/>
          <a:lstStyle>
            <a:lvl1pPr algn="l">
              <a:defRPr sz="6100"/>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700">
                <a:solidFill>
                  <a:schemeClr val="tx1"/>
                </a:solidFill>
                <a:latin typeface="+mj-lt"/>
              </a:defRPr>
            </a:lvl1pPr>
            <a:lvl2pPr marL="466114" indent="0" algn="ctr">
              <a:buNone/>
              <a:defRPr sz="2000"/>
            </a:lvl2pPr>
            <a:lvl3pPr marL="932231" indent="0" algn="ctr">
              <a:buNone/>
              <a:defRPr sz="1800"/>
            </a:lvl3pPr>
            <a:lvl4pPr marL="1398347" indent="0" algn="ctr">
              <a:buNone/>
              <a:defRPr sz="1600"/>
            </a:lvl4pPr>
            <a:lvl5pPr marL="1864462" indent="0" algn="ctr">
              <a:buNone/>
              <a:defRPr sz="1600"/>
            </a:lvl5pPr>
            <a:lvl6pPr marL="2330579" indent="0" algn="ctr">
              <a:buNone/>
              <a:defRPr sz="1600"/>
            </a:lvl6pPr>
            <a:lvl7pPr marL="2796694" indent="0" algn="ctr">
              <a:buNone/>
              <a:defRPr sz="1600"/>
            </a:lvl7pPr>
            <a:lvl8pPr marL="3262809" indent="0" algn="ctr">
              <a:buNone/>
              <a:defRPr sz="1600"/>
            </a:lvl8pPr>
            <a:lvl9pPr marL="3728925"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998534558"/>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5" y="0"/>
            <a:ext cx="12436475"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23" tIns="46613" rIns="93223" bIns="46613" rtlCol="0" anchor="ctr"/>
          <a:lstStyle/>
          <a:p>
            <a:pPr algn="ctr" defTabSz="932231"/>
            <a:endParaRPr lang="en-US" dirty="0">
              <a:solidFill>
                <a:srgbClr val="FFFFFF"/>
              </a:solidFill>
            </a:endParaRPr>
          </a:p>
        </p:txBody>
      </p:sp>
      <p:sp>
        <p:nvSpPr>
          <p:cNvPr id="2" name="Title 1"/>
          <p:cNvSpPr>
            <a:spLocks noGrp="1"/>
          </p:cNvSpPr>
          <p:nvPr>
            <p:ph type="ctrTitle" hasCustomPrompt="1"/>
          </p:nvPr>
        </p:nvSpPr>
        <p:spPr>
          <a:xfrm>
            <a:off x="618330" y="2279697"/>
            <a:ext cx="11255709" cy="2435131"/>
          </a:xfrm>
        </p:spPr>
        <p:txBody>
          <a:bodyPr anchor="b">
            <a:normAutofit/>
          </a:bodyPr>
          <a:lstStyle>
            <a:lvl1pPr algn="l">
              <a:defRPr sz="14100"/>
            </a:lvl1pPr>
          </a:lstStyle>
          <a:p>
            <a:r>
              <a:rPr lang="en-US" dirty="0" smtClean="0"/>
              <a:t>Video</a:t>
            </a:r>
            <a:endParaRPr lang="en-US" dirty="0"/>
          </a:p>
        </p:txBody>
      </p:sp>
    </p:spTree>
    <p:extLst>
      <p:ext uri="{BB962C8B-B14F-4D97-AF65-F5344CB8AC3E}">
        <p14:creationId xmlns:p14="http://schemas.microsoft.com/office/powerpoint/2010/main" val="3059810456"/>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5" y="0"/>
            <a:ext cx="12436475" cy="6994525"/>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3223" tIns="46613" rIns="93223" bIns="46613" rtlCol="0" anchor="ctr"/>
          <a:lstStyle/>
          <a:p>
            <a:pPr algn="ctr" defTabSz="932231"/>
            <a:endParaRPr lang="en-US" dirty="0">
              <a:solidFill>
                <a:srgbClr val="FFFFFF"/>
              </a:solidFill>
            </a:endParaRPr>
          </a:p>
        </p:txBody>
      </p:sp>
      <p:sp>
        <p:nvSpPr>
          <p:cNvPr id="2" name="Title 1"/>
          <p:cNvSpPr>
            <a:spLocks noGrp="1"/>
          </p:cNvSpPr>
          <p:nvPr>
            <p:ph type="ctrTitle"/>
          </p:nvPr>
        </p:nvSpPr>
        <p:spPr>
          <a:xfrm>
            <a:off x="618330" y="1564890"/>
            <a:ext cx="11255709" cy="1027952"/>
          </a:xfrm>
        </p:spPr>
        <p:txBody>
          <a:bodyPr anchor="b"/>
          <a:lstStyle>
            <a:lvl1pPr algn="l">
              <a:defRPr sz="61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2910542"/>
            <a:ext cx="11255709" cy="2451927"/>
          </a:xfrm>
        </p:spPr>
        <p:txBody>
          <a:bodyPr>
            <a:normAutofit/>
          </a:bodyPr>
          <a:lstStyle>
            <a:lvl1pPr marL="0" indent="0" algn="l">
              <a:buNone/>
              <a:defRPr sz="3700">
                <a:latin typeface="+mj-lt"/>
              </a:defRPr>
            </a:lvl1pPr>
            <a:lvl2pPr marL="466114" indent="0" algn="ctr">
              <a:buNone/>
              <a:defRPr sz="2000"/>
            </a:lvl2pPr>
            <a:lvl3pPr marL="932231" indent="0" algn="ctr">
              <a:buNone/>
              <a:defRPr sz="1800"/>
            </a:lvl3pPr>
            <a:lvl4pPr marL="1398347" indent="0" algn="ctr">
              <a:buNone/>
              <a:defRPr sz="1600"/>
            </a:lvl4pPr>
            <a:lvl5pPr marL="1864462" indent="0" algn="ctr">
              <a:buNone/>
              <a:defRPr sz="1600"/>
            </a:lvl5pPr>
            <a:lvl6pPr marL="2330579" indent="0" algn="ctr">
              <a:buNone/>
              <a:defRPr sz="1600"/>
            </a:lvl6pPr>
            <a:lvl7pPr marL="2796694" indent="0" algn="ctr">
              <a:buNone/>
              <a:defRPr sz="1600"/>
            </a:lvl7pPr>
            <a:lvl8pPr marL="3262809" indent="0" algn="ctr">
              <a:buNone/>
              <a:defRPr sz="1600"/>
            </a:lvl8pPr>
            <a:lvl9pPr marL="3728925"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152686986"/>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288585"/>
            <a:ext cx="11255709" cy="2435131"/>
          </a:xfrm>
        </p:spPr>
        <p:txBody>
          <a:bodyPr anchor="ctr">
            <a:noAutofit/>
          </a:bodyPr>
          <a:lstStyle>
            <a:lvl1pPr algn="l">
              <a:lnSpc>
                <a:spcPct val="100000"/>
              </a:lnSpc>
              <a:defRPr sz="169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988248325"/>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82167586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6"/>
            <a:ext cx="4295671" cy="1975233"/>
          </a:xfrm>
        </p:spPr>
        <p:txBody>
          <a:bodyPr anchor="b">
            <a:noAutofit/>
          </a:bodyPr>
          <a:lstStyle>
            <a:lvl1pPr>
              <a:defRPr sz="4100">
                <a:latin typeface="+mj-lt"/>
              </a:defRPr>
            </a:lvl1pPr>
          </a:lstStyle>
          <a:p>
            <a:r>
              <a:rPr lang="en-US" smtClean="0"/>
              <a:t>Click to edit Master title style</a:t>
            </a:r>
            <a:endParaRPr lang="en-US"/>
          </a:p>
        </p:txBody>
      </p:sp>
      <p:sp>
        <p:nvSpPr>
          <p:cNvPr id="3" name="Content Placeholder 2"/>
          <p:cNvSpPr>
            <a:spLocks noGrp="1"/>
          </p:cNvSpPr>
          <p:nvPr>
            <p:ph idx="1"/>
          </p:nvPr>
        </p:nvSpPr>
        <p:spPr>
          <a:xfrm>
            <a:off x="5287122" y="1007088"/>
            <a:ext cx="6586917" cy="4970646"/>
          </a:xfrm>
        </p:spPr>
        <p:txBody>
          <a:bodyPr/>
          <a:lstStyle>
            <a:lvl1pPr>
              <a:defRPr sz="3300">
                <a:latin typeface="+mj-lt"/>
              </a:defRPr>
            </a:lvl1pPr>
            <a:lvl2pPr>
              <a:defRPr sz="29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6"/>
            <a:ext cx="4295671" cy="3329913"/>
          </a:xfrm>
        </p:spPr>
        <p:txBody>
          <a:bodyPr>
            <a:normAutofit/>
          </a:bodyPr>
          <a:lstStyle>
            <a:lvl1pPr marL="0" indent="0">
              <a:buNone/>
              <a:defRPr sz="2000">
                <a:latin typeface="+mj-lt"/>
              </a:defRPr>
            </a:lvl1pPr>
            <a:lvl2pPr marL="466114" indent="0">
              <a:buNone/>
              <a:defRPr sz="1400"/>
            </a:lvl2pPr>
            <a:lvl3pPr marL="932231" indent="0">
              <a:buNone/>
              <a:defRPr sz="1200"/>
            </a:lvl3pPr>
            <a:lvl4pPr marL="1398347" indent="0">
              <a:buNone/>
              <a:defRPr sz="1000"/>
            </a:lvl4pPr>
            <a:lvl5pPr marL="1864462" indent="0">
              <a:buNone/>
              <a:defRPr sz="1000"/>
            </a:lvl5pPr>
            <a:lvl6pPr marL="2330579" indent="0">
              <a:buNone/>
              <a:defRPr sz="1000"/>
            </a:lvl6pPr>
            <a:lvl7pPr marL="2796694" indent="0">
              <a:buNone/>
              <a:defRPr sz="1000"/>
            </a:lvl7pPr>
            <a:lvl8pPr marL="3262809" indent="0">
              <a:buNone/>
              <a:defRPr sz="1000"/>
            </a:lvl8pPr>
            <a:lvl9pPr marL="3728925"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lvl1pPr>
              <a:defRPr>
                <a:latin typeface="+mj-lt"/>
              </a:defRPr>
            </a:lvl1p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2325053257"/>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51" y="6380761"/>
            <a:ext cx="2798207" cy="372394"/>
          </a:xfrm>
          <a:prstGeom prst="rect">
            <a:avLst/>
          </a:prstGeom>
        </p:spPr>
        <p:txBody>
          <a:bodyPr/>
          <a:lstStyle/>
          <a:p>
            <a:fld id="{0A164282-434E-41D4-9582-783D542A7B68}" type="slidenum">
              <a:rPr lang="en-US" smtClean="0"/>
              <a:pPr/>
              <a:t>‹#›</a:t>
            </a:fld>
            <a:endParaRPr lang="en-US" dirty="0"/>
          </a:p>
        </p:txBody>
      </p:sp>
    </p:spTree>
    <p:extLst>
      <p:ext uri="{BB962C8B-B14F-4D97-AF65-F5344CB8AC3E}">
        <p14:creationId xmlns:p14="http://schemas.microsoft.com/office/powerpoint/2010/main" val="3206298793"/>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5"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3223" tIns="46613" rIns="93223" bIns="46613" rtlCol="0" anchor="ctr"/>
          <a:lstStyle/>
          <a:p>
            <a:pPr algn="ctr" defTabSz="932231"/>
            <a:endParaRPr lang="en-US" dirty="0">
              <a:solidFill>
                <a:srgbClr val="FFFFFF"/>
              </a:solidFill>
            </a:endParaRPr>
          </a:p>
        </p:txBody>
      </p:sp>
    </p:spTree>
    <p:extLst>
      <p:ext uri="{BB962C8B-B14F-4D97-AF65-F5344CB8AC3E}">
        <p14:creationId xmlns:p14="http://schemas.microsoft.com/office/powerpoint/2010/main" val="1855718751"/>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2981"/>
            <a:ext cx="12436475" cy="6988574"/>
          </a:xfrm>
          <a:prstGeom prst="rect">
            <a:avLst/>
          </a:prstGeom>
        </p:spPr>
      </p:pic>
      <p:sp>
        <p:nvSpPr>
          <p:cNvPr id="3" name="Rectangle 2"/>
          <p:cNvSpPr/>
          <p:nvPr userDrawn="1"/>
        </p:nvSpPr>
        <p:spPr>
          <a:xfrm>
            <a:off x="5"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3223" tIns="46613" rIns="93223" bIns="46613" rtlCol="0" anchor="ctr"/>
          <a:lstStyle/>
          <a:p>
            <a:pPr algn="ctr" defTabSz="932231"/>
            <a:endParaRPr lang="en-US" dirty="0">
              <a:solidFill>
                <a:srgbClr val="FFFFFF"/>
              </a:solidFill>
            </a:endParaRPr>
          </a:p>
        </p:txBody>
      </p:sp>
    </p:spTree>
    <p:extLst>
      <p:ext uri="{BB962C8B-B14F-4D97-AF65-F5344CB8AC3E}">
        <p14:creationId xmlns:p14="http://schemas.microsoft.com/office/powerpoint/2010/main" val="401758154"/>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5"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23" tIns="46613" rIns="93223" bIns="46613" rtlCol="0" anchor="ctr"/>
          <a:lstStyle/>
          <a:p>
            <a:pPr algn="ctr" defTabSz="932231"/>
            <a:endParaRPr lang="en-US" dirty="0">
              <a:solidFill>
                <a:srgbClr val="FFFFFF"/>
              </a:solidFill>
            </a:endParaRPr>
          </a:p>
        </p:txBody>
      </p:sp>
      <p:sp>
        <p:nvSpPr>
          <p:cNvPr id="3" name="Text Box 3"/>
          <p:cNvSpPr txBox="1">
            <a:spLocks noChangeArrowheads="1"/>
          </p:cNvSpPr>
          <p:nvPr userDrawn="1"/>
        </p:nvSpPr>
        <p:spPr bwMode="blackWhite">
          <a:xfrm>
            <a:off x="459230" y="5612731"/>
            <a:ext cx="8812606" cy="734831"/>
          </a:xfrm>
          <a:prstGeom prst="rect">
            <a:avLst/>
          </a:prstGeom>
          <a:noFill/>
          <a:ln w="12700">
            <a:noFill/>
            <a:miter lim="800000"/>
            <a:headEnd type="none" w="sm" len="sm"/>
            <a:tailEnd type="none" w="sm" len="sm"/>
          </a:ln>
          <a:effectLst/>
        </p:spPr>
        <p:txBody>
          <a:bodyPr vert="horz" wrap="square" lIns="182783" tIns="146224" rIns="182783" bIns="146224" numCol="1" anchor="t" anchorCtr="0" compatLnSpc="1">
            <a:prstTxWarp prst="textNoShape">
              <a:avLst/>
            </a:prstTxWarp>
            <a:spAutoFit/>
          </a:bodyPr>
          <a:lstStyle/>
          <a:p>
            <a:pPr defTabSz="931745"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1745"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83"/>
            <a:ext cx="3288506" cy="704445"/>
          </a:xfrm>
          <a:prstGeom prst="rect">
            <a:avLst/>
          </a:prstGeom>
        </p:spPr>
      </p:pic>
    </p:spTree>
    <p:extLst>
      <p:ext uri="{BB962C8B-B14F-4D97-AF65-F5344CB8AC3E}">
        <p14:creationId xmlns:p14="http://schemas.microsoft.com/office/powerpoint/2010/main" val="390145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6" y="410801"/>
            <a:ext cx="11375536" cy="762786"/>
          </a:xfrm>
        </p:spPr>
        <p:txBody>
          <a:bodyPr/>
          <a:lstStyle>
            <a:lvl1pPr>
              <a:defRPr sz="5500">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6" y="1397813"/>
            <a:ext cx="11375536" cy="965254"/>
          </a:xfrm>
        </p:spPr>
        <p:txBody>
          <a:bodyPr/>
          <a:lstStyle>
            <a:lvl1pPr marL="3239" indent="0">
              <a:spcBef>
                <a:spcPts val="0"/>
              </a:spcBef>
              <a:spcAft>
                <a:spcPts val="918"/>
              </a:spcAft>
              <a:buSzPct val="80000"/>
              <a:buFont typeface="Arial" pitchFamily="34" charset="0"/>
              <a:buNone/>
              <a:defRPr sz="4100" spc="-102" baseline="0">
                <a:solidFill>
                  <a:schemeClr val="bg1"/>
                </a:solidFill>
                <a:latin typeface="Segoe UI Light" pitchFamily="34" charset="0"/>
              </a:defRPr>
            </a:lvl1pPr>
            <a:lvl2pPr marL="3239" indent="0">
              <a:spcBef>
                <a:spcPts val="0"/>
              </a:spcBef>
              <a:buSzPct val="80000"/>
              <a:buFont typeface="Arial" pitchFamily="34" charset="0"/>
              <a:buNone/>
              <a:defRPr sz="2000" spc="-51" baseline="0">
                <a:solidFill>
                  <a:schemeClr val="bg1"/>
                </a:solidFill>
              </a:defRPr>
            </a:lvl2pPr>
            <a:lvl3pPr marL="1283436" indent="-41108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260" indent="-3528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373" indent="-3431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656164689"/>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74181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43" y="2125669"/>
            <a:ext cx="10058399" cy="664626"/>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1592829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5" y="2151537"/>
            <a:ext cx="10445796" cy="1017048"/>
          </a:xfrm>
        </p:spPr>
        <p:txBody>
          <a:bodyPr anchor="b" anchorCtr="0"/>
          <a:lstStyle>
            <a:lvl1pPr>
              <a:defRPr sz="7300"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5"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7"/>
            <a:ext cx="4450767" cy="2087525"/>
          </a:xfrm>
          <a:prstGeom prst="rect">
            <a:avLst/>
          </a:prstGeom>
        </p:spPr>
      </p:pic>
    </p:spTree>
    <p:extLst>
      <p:ext uri="{BB962C8B-B14F-4D97-AF65-F5344CB8AC3E}">
        <p14:creationId xmlns:p14="http://schemas.microsoft.com/office/powerpoint/2010/main" val="4014729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5" y="2875740"/>
            <a:ext cx="11375536" cy="1243058"/>
          </a:xfrm>
        </p:spPr>
        <p:txBody>
          <a:bodyPr anchor="b" anchorCtr="0"/>
          <a:lstStyle>
            <a:lvl1pPr>
              <a:defRPr sz="9000"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60"/>
            <a:ext cx="1774190" cy="832141"/>
          </a:xfrm>
          <a:prstGeom prst="rect">
            <a:avLst/>
          </a:prstGeom>
        </p:spPr>
      </p:pic>
    </p:spTree>
    <p:extLst>
      <p:ext uri="{BB962C8B-B14F-4D97-AF65-F5344CB8AC3E}">
        <p14:creationId xmlns:p14="http://schemas.microsoft.com/office/powerpoint/2010/main" val="365942218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2155948"/>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700" kern="1200" spc="-71" baseline="0" dirty="0">
                <a:gradFill>
                  <a:gsLst>
                    <a:gs pos="2083">
                      <a:schemeClr val="bg2"/>
                    </a:gs>
                    <a:gs pos="99000">
                      <a:schemeClr val="bg2"/>
                    </a:gs>
                  </a:gsLst>
                  <a:lin ang="5400000" scaled="0"/>
                </a:gradFill>
                <a:latin typeface="+mj-lt"/>
                <a:ea typeface="+mn-ea"/>
                <a:cs typeface="+mn-cs"/>
              </a:defRPr>
            </a:lvl1pPr>
            <a:lvl2pPr marL="466144" indent="0" algn="ctr">
              <a:buNone/>
              <a:defRPr>
                <a:solidFill>
                  <a:schemeClr val="tx1">
                    <a:tint val="75000"/>
                  </a:schemeClr>
                </a:solidFill>
              </a:defRPr>
            </a:lvl2pPr>
            <a:lvl3pPr marL="932286" indent="0" algn="ctr">
              <a:buNone/>
              <a:defRPr>
                <a:solidFill>
                  <a:schemeClr val="tx1">
                    <a:tint val="75000"/>
                  </a:schemeClr>
                </a:solidFill>
              </a:defRPr>
            </a:lvl3pPr>
            <a:lvl4pPr marL="1398428" indent="0" algn="ctr">
              <a:buNone/>
              <a:defRPr>
                <a:solidFill>
                  <a:schemeClr val="tx1">
                    <a:tint val="75000"/>
                  </a:schemeClr>
                </a:solidFill>
              </a:defRPr>
            </a:lvl4pPr>
            <a:lvl5pPr marL="1864570" indent="0" algn="ctr">
              <a:buNone/>
              <a:defRPr>
                <a:solidFill>
                  <a:schemeClr val="tx1">
                    <a:tint val="75000"/>
                  </a:schemeClr>
                </a:solidFill>
              </a:defRPr>
            </a:lvl5pPr>
            <a:lvl6pPr marL="2330713" indent="0" algn="ctr">
              <a:buNone/>
              <a:defRPr>
                <a:solidFill>
                  <a:schemeClr val="tx1">
                    <a:tint val="75000"/>
                  </a:schemeClr>
                </a:solidFill>
              </a:defRPr>
            </a:lvl6pPr>
            <a:lvl7pPr marL="2796856" indent="0" algn="ctr">
              <a:buNone/>
              <a:defRPr>
                <a:solidFill>
                  <a:schemeClr val="tx1">
                    <a:tint val="75000"/>
                  </a:schemeClr>
                </a:solidFill>
              </a:defRPr>
            </a:lvl7pPr>
            <a:lvl8pPr marL="3262998" indent="0" algn="ctr">
              <a:buNone/>
              <a:defRPr>
                <a:solidFill>
                  <a:schemeClr val="tx1">
                    <a:tint val="75000"/>
                  </a:schemeClr>
                </a:solidFill>
              </a:defRPr>
            </a:lvl8pPr>
            <a:lvl9pPr marL="3729142" indent="0" algn="ctr">
              <a:buNone/>
              <a:defRPr>
                <a:solidFill>
                  <a:schemeClr val="tx1">
                    <a:tint val="75000"/>
                  </a:schemeClr>
                </a:solidFill>
              </a:defRPr>
            </a:lvl9pPr>
          </a:lstStyle>
          <a:p>
            <a:pPr marL="0" marR="0" lvl="0" indent="0" algn="l" defTabSz="932286"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800"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6" y="1476622"/>
            <a:ext cx="10445796" cy="932293"/>
          </a:xfrm>
        </p:spPr>
        <p:txBody>
          <a:bodyPr wrap="square" anchor="b">
            <a:noAutofit/>
          </a:bodyPr>
          <a:lstStyle>
            <a:lvl1pPr marL="0" indent="0">
              <a:buNone/>
              <a:defRPr sz="6700" spc="-153"/>
            </a:lvl1pPr>
          </a:lstStyle>
          <a:p>
            <a:pPr lvl="0"/>
            <a:r>
              <a:rPr lang="en-US" smtClean="0"/>
              <a:t>Click to edit Master text styles</a:t>
            </a:r>
          </a:p>
        </p:txBody>
      </p:sp>
    </p:spTree>
    <p:extLst>
      <p:ext uri="{BB962C8B-B14F-4D97-AF65-F5344CB8AC3E}">
        <p14:creationId xmlns:p14="http://schemas.microsoft.com/office/powerpoint/2010/main" val="2458847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5" y="1476621"/>
            <a:ext cx="11375536" cy="2015262"/>
          </a:xfrm>
          <a:prstGeom prst="rect">
            <a:avLst/>
          </a:prstGeom>
        </p:spPr>
        <p:txBody>
          <a:bodyPr/>
          <a:lstStyle>
            <a:lvl1pPr marL="0" indent="0">
              <a:spcBef>
                <a:spcPts val="2448"/>
              </a:spcBef>
              <a:buNone/>
              <a:defRPr sz="41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6318" indent="0">
              <a:buNone/>
              <a:defRPr sz="2000">
                <a:gradFill>
                  <a:gsLst>
                    <a:gs pos="100000">
                      <a:schemeClr val="bg2"/>
                    </a:gs>
                    <a:gs pos="6000">
                      <a:schemeClr val="bg2"/>
                    </a:gs>
                  </a:gsLst>
                  <a:lin ang="5400000" scaled="0"/>
                </a:gradFill>
              </a:defRPr>
            </a:lvl3pPr>
            <a:lvl4pPr marL="466160" indent="0">
              <a:buNone/>
              <a:defRPr sz="2000">
                <a:gradFill>
                  <a:gsLst>
                    <a:gs pos="100000">
                      <a:schemeClr val="bg2"/>
                    </a:gs>
                    <a:gs pos="6000">
                      <a:schemeClr val="bg2"/>
                    </a:gs>
                  </a:gsLst>
                  <a:lin ang="5400000" scaled="0"/>
                </a:gradFill>
              </a:defRPr>
            </a:lvl4pPr>
            <a:lvl5pPr marL="707335"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288" tIns="62143" rIns="124288" bIns="62143" anchor="ctr"/>
          <a:lstStyle>
            <a:lvl1pPr algn="l">
              <a:defRPr sz="1600">
                <a:gradFill>
                  <a:gsLst>
                    <a:gs pos="100000">
                      <a:schemeClr val="bg2"/>
                    </a:gs>
                    <a:gs pos="0">
                      <a:schemeClr val="bg2"/>
                    </a:gs>
                  </a:gsLst>
                  <a:lin ang="5400000" scaled="0"/>
                </a:gradFill>
              </a:defRPr>
            </a:lvl1pPr>
          </a:lstStyle>
          <a:p>
            <a:pPr defTabSz="932286"/>
            <a:fld id="{727B4C2D-45E2-4621-8491-2995EB46A674}" type="slidenum">
              <a:rPr lang="en-US" smtClean="0">
                <a:gradFill>
                  <a:gsLst>
                    <a:gs pos="100000">
                      <a:srgbClr val="797A7D"/>
                    </a:gs>
                    <a:gs pos="0">
                      <a:srgbClr val="797A7D"/>
                    </a:gs>
                  </a:gsLst>
                  <a:lin ang="5400000" scaled="0"/>
                </a:gradFill>
              </a:rPr>
              <a:pPr defTabSz="93228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9857926"/>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5" y="1476621"/>
            <a:ext cx="11375536" cy="2015262"/>
          </a:xfrm>
          <a:prstGeom prst="rect">
            <a:avLst/>
          </a:prstGeom>
        </p:spPr>
        <p:txBody>
          <a:bodyPr/>
          <a:lstStyle>
            <a:lvl1pPr marL="0" indent="0">
              <a:spcBef>
                <a:spcPts val="2448"/>
              </a:spcBef>
              <a:buNone/>
              <a:defRPr sz="41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6318" indent="0">
              <a:buNone/>
              <a:defRPr sz="2000">
                <a:gradFill>
                  <a:gsLst>
                    <a:gs pos="100000">
                      <a:schemeClr val="bg2"/>
                    </a:gs>
                    <a:gs pos="0">
                      <a:schemeClr val="bg2"/>
                    </a:gs>
                  </a:gsLst>
                  <a:lin ang="5400000" scaled="0"/>
                </a:gradFill>
              </a:defRPr>
            </a:lvl3pPr>
            <a:lvl4pPr marL="466160" indent="0">
              <a:buNone/>
              <a:defRPr sz="2000">
                <a:gradFill>
                  <a:gsLst>
                    <a:gs pos="100000">
                      <a:schemeClr val="bg2"/>
                    </a:gs>
                    <a:gs pos="0">
                      <a:schemeClr val="bg2"/>
                    </a:gs>
                  </a:gsLst>
                  <a:lin ang="5400000" scaled="0"/>
                </a:gradFill>
              </a:defRPr>
            </a:lvl4pPr>
            <a:lvl5pPr marL="707335"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288" tIns="62143" rIns="124288" bIns="62143" anchor="ctr"/>
          <a:lstStyle>
            <a:lvl1pPr algn="l">
              <a:defRPr sz="1600">
                <a:gradFill>
                  <a:gsLst>
                    <a:gs pos="100000">
                      <a:schemeClr val="bg2"/>
                    </a:gs>
                    <a:gs pos="0">
                      <a:schemeClr val="bg2"/>
                    </a:gs>
                  </a:gsLst>
                  <a:lin ang="5400000" scaled="0"/>
                </a:gradFill>
              </a:defRPr>
            </a:lvl1pPr>
          </a:lstStyle>
          <a:p>
            <a:pPr defTabSz="932286"/>
            <a:fld id="{727B4C2D-45E2-4621-8491-2995EB46A674}" type="slidenum">
              <a:rPr lang="en-US" smtClean="0">
                <a:gradFill>
                  <a:gsLst>
                    <a:gs pos="100000">
                      <a:srgbClr val="797A7D"/>
                    </a:gs>
                    <a:gs pos="0">
                      <a:srgbClr val="797A7D"/>
                    </a:gs>
                  </a:gsLst>
                  <a:lin ang="5400000" scaled="0"/>
                </a:gradFill>
              </a:rPr>
              <a:pPr defTabSz="932286"/>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0051158"/>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5"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5" y="1476621"/>
            <a:ext cx="11375536" cy="2084319"/>
          </a:xfrm>
          <a:prstGeom prst="rect">
            <a:avLst/>
          </a:prstGeom>
        </p:spPr>
        <p:txBody>
          <a:bodyPr/>
          <a:lstStyle>
            <a:lvl1pPr marL="289733" indent="-289733">
              <a:buFont typeface="Wingdings" pitchFamily="2" charset="2"/>
              <a:buChar char=""/>
              <a:defRPr sz="4100"/>
            </a:lvl1pPr>
            <a:lvl2pPr marL="527667" indent="-237937">
              <a:buFont typeface="Wingdings" pitchFamily="2" charset="2"/>
              <a:buChar char=""/>
              <a:defRPr>
                <a:latin typeface="+mn-lt"/>
              </a:defRPr>
            </a:lvl2pPr>
            <a:lvl3pPr marL="755893" indent="-228225">
              <a:buFont typeface="Wingdings" pitchFamily="2" charset="2"/>
              <a:buChar char=""/>
              <a:tabLst/>
              <a:defRPr>
                <a:latin typeface="+mn-lt"/>
              </a:defRPr>
            </a:lvl3pPr>
            <a:lvl4pPr marL="932322" indent="-176429">
              <a:buFont typeface="Wingdings" pitchFamily="2" charset="2"/>
              <a:buChar char=""/>
              <a:defRPr>
                <a:latin typeface="+mn-lt"/>
              </a:defRPr>
            </a:lvl4pPr>
            <a:lvl5pPr marL="1108752" indent="-17642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288" tIns="62143" rIns="124288" bIns="62143" anchor="ctr"/>
          <a:lstStyle>
            <a:lvl1pPr algn="l">
              <a:defRPr sz="1600">
                <a:gradFill>
                  <a:gsLst>
                    <a:gs pos="100000">
                      <a:schemeClr val="bg2"/>
                    </a:gs>
                    <a:gs pos="0">
                      <a:schemeClr val="bg2"/>
                    </a:gs>
                  </a:gsLst>
                  <a:lin ang="5400000" scaled="0"/>
                </a:gradFill>
              </a:defRPr>
            </a:lvl1pPr>
          </a:lstStyle>
          <a:p>
            <a:pPr defTabSz="932286"/>
            <a:fld id="{727B4C2D-45E2-4621-8491-2995EB46A674}" type="slidenum">
              <a:rPr lang="en-US" smtClean="0">
                <a:gradFill>
                  <a:gsLst>
                    <a:gs pos="100000">
                      <a:srgbClr val="797A7D"/>
                    </a:gs>
                    <a:gs pos="0">
                      <a:srgbClr val="797A7D"/>
                    </a:gs>
                  </a:gsLst>
                  <a:lin ang="5400000" scaled="0"/>
                </a:gradFill>
              </a:rPr>
              <a:pPr defTabSz="932286"/>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56690582"/>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8"/>
            <a:ext cx="5504574" cy="2511229"/>
          </a:xfrm>
        </p:spPr>
        <p:txBody>
          <a:bodyPr/>
          <a:lstStyle>
            <a:lvl1pPr marL="0" indent="0">
              <a:spcBef>
                <a:spcPts val="1224"/>
              </a:spcBef>
              <a:buNone/>
              <a:defRPr sz="4100">
                <a:gradFill>
                  <a:gsLst>
                    <a:gs pos="100000">
                      <a:schemeClr val="tx2"/>
                    </a:gs>
                    <a:gs pos="0">
                      <a:schemeClr val="tx2"/>
                    </a:gs>
                  </a:gsLst>
                  <a:lin ang="5400000" scaled="0"/>
                </a:gradFill>
                <a:latin typeface="+mj-lt"/>
              </a:defRPr>
            </a:lvl1pPr>
            <a:lvl2pPr marL="0" indent="0">
              <a:buNone/>
              <a:defRPr sz="2000"/>
            </a:lvl2pPr>
            <a:lvl3pPr marL="237937" indent="0">
              <a:buNone/>
              <a:defRPr sz="2000"/>
            </a:lvl3pPr>
            <a:lvl4pPr marL="466160" indent="0">
              <a:buNone/>
              <a:defRPr sz="2000"/>
            </a:lvl4pPr>
            <a:lvl5pPr marL="707335"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8"/>
            <a:ext cx="5504574" cy="2511229"/>
          </a:xfrm>
        </p:spPr>
        <p:txBody>
          <a:bodyPr/>
          <a:lstStyle>
            <a:lvl1pPr marL="0" indent="0">
              <a:spcBef>
                <a:spcPts val="1224"/>
              </a:spcBef>
              <a:buNone/>
              <a:defRPr lang="en-US" sz="41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286"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7937" marR="0" indent="0" algn="l" defTabSz="932286"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69399" marR="0" indent="0" algn="l" defTabSz="932286"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700861" marR="0" indent="0" algn="l" defTabSz="932286"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28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28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28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28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28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4288" tIns="62143" rIns="124288" bIns="62143" anchor="ctr"/>
          <a:lstStyle>
            <a:lvl1pPr algn="l">
              <a:defRPr sz="1600">
                <a:gradFill>
                  <a:gsLst>
                    <a:gs pos="100000">
                      <a:schemeClr val="bg2"/>
                    </a:gs>
                    <a:gs pos="0">
                      <a:schemeClr val="bg2"/>
                    </a:gs>
                  </a:gsLst>
                  <a:lin ang="5400000" scaled="0"/>
                </a:gradFill>
              </a:defRPr>
            </a:lvl1pPr>
          </a:lstStyle>
          <a:p>
            <a:pPr defTabSz="932286"/>
            <a:fld id="{727B4C2D-45E2-4621-8491-2995EB46A674}" type="slidenum">
              <a:rPr lang="en-US" smtClean="0">
                <a:gradFill>
                  <a:gsLst>
                    <a:gs pos="100000">
                      <a:srgbClr val="797A7D"/>
                    </a:gs>
                    <a:gs pos="0">
                      <a:srgbClr val="797A7D"/>
                    </a:gs>
                  </a:gsLst>
                  <a:lin ang="5400000" scaled="0"/>
                </a:gradFill>
              </a:rPr>
              <a:pPr defTabSz="93228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93580386"/>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8"/>
            <a:ext cx="5504574" cy="2511229"/>
          </a:xfrm>
        </p:spPr>
        <p:txBody>
          <a:bodyPr/>
          <a:lstStyle>
            <a:lvl1pPr marL="0" indent="0">
              <a:spcBef>
                <a:spcPts val="1224"/>
              </a:spcBef>
              <a:buNone/>
              <a:defRPr sz="41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7937" indent="0">
              <a:buNone/>
              <a:defRPr sz="2000">
                <a:gradFill>
                  <a:gsLst>
                    <a:gs pos="1000">
                      <a:schemeClr val="bg2"/>
                    </a:gs>
                    <a:gs pos="98000">
                      <a:schemeClr val="bg2"/>
                    </a:gs>
                  </a:gsLst>
                  <a:lin ang="5400000" scaled="0"/>
                </a:gradFill>
              </a:defRPr>
            </a:lvl3pPr>
            <a:lvl4pPr marL="466160" indent="0">
              <a:buNone/>
              <a:defRPr sz="2000">
                <a:gradFill>
                  <a:gsLst>
                    <a:gs pos="1000">
                      <a:schemeClr val="bg2"/>
                    </a:gs>
                    <a:gs pos="98000">
                      <a:schemeClr val="bg2"/>
                    </a:gs>
                  </a:gsLst>
                  <a:lin ang="5400000" scaled="0"/>
                </a:gradFill>
              </a:defRPr>
            </a:lvl4pPr>
            <a:lvl5pPr marL="707335"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8"/>
            <a:ext cx="5504574" cy="2511229"/>
          </a:xfrm>
        </p:spPr>
        <p:txBody>
          <a:bodyPr/>
          <a:lstStyle>
            <a:lvl1pPr marL="0" indent="0">
              <a:spcBef>
                <a:spcPts val="1224"/>
              </a:spcBef>
              <a:buNone/>
              <a:defRPr lang="en-US" sz="4100" kern="1200" spc="-71" baseline="0" dirty="0" smtClean="0">
                <a:gradFill>
                  <a:gsLst>
                    <a:gs pos="1000">
                      <a:schemeClr val="bg2"/>
                    </a:gs>
                    <a:gs pos="98000">
                      <a:schemeClr val="bg2"/>
                    </a:gs>
                  </a:gsLst>
                  <a:lin ang="5400000" scaled="0"/>
                </a:gradFill>
                <a:latin typeface="+mj-lt"/>
                <a:ea typeface="+mn-ea"/>
                <a:cs typeface="+mn-cs"/>
              </a:defRPr>
            </a:lvl1pPr>
            <a:lvl2pPr marL="3239" marR="0" indent="0" algn="l" defTabSz="932286"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7937" marR="0" indent="0" algn="l" defTabSz="932286"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69399" marR="0" indent="0" algn="l" defTabSz="932286"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700861" marR="0" indent="0" algn="l" defTabSz="932286"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286"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286"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286"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286"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286"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4288" tIns="62143" rIns="124288" bIns="62143" anchor="ctr"/>
          <a:lstStyle>
            <a:lvl1pPr algn="l">
              <a:defRPr sz="1600">
                <a:gradFill>
                  <a:gsLst>
                    <a:gs pos="100000">
                      <a:schemeClr val="bg2"/>
                    </a:gs>
                    <a:gs pos="0">
                      <a:schemeClr val="bg2"/>
                    </a:gs>
                  </a:gsLst>
                  <a:lin ang="5400000" scaled="0"/>
                </a:gradFill>
              </a:defRPr>
            </a:lvl1pPr>
          </a:lstStyle>
          <a:p>
            <a:pPr defTabSz="932286"/>
            <a:fld id="{727B4C2D-45E2-4621-8491-2995EB46A674}" type="slidenum">
              <a:rPr lang="en-US" smtClean="0">
                <a:gradFill>
                  <a:gsLst>
                    <a:gs pos="100000">
                      <a:srgbClr val="797A7D"/>
                    </a:gs>
                    <a:gs pos="0">
                      <a:srgbClr val="797A7D"/>
                    </a:gs>
                  </a:gsLst>
                  <a:lin ang="5400000" scaled="0"/>
                </a:gradFill>
              </a:rPr>
              <a:pPr defTabSz="93228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99605976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824" indent="-297824">
              <a:spcBef>
                <a:spcPts val="1224"/>
              </a:spcBef>
              <a:buClr>
                <a:schemeClr val="bg2"/>
              </a:buClr>
              <a:buSzPct val="100000"/>
              <a:buFont typeface="Wingdings" pitchFamily="2" charset="2"/>
              <a:buChar char=""/>
              <a:defRPr lang="en-US" sz="3700" kern="1200" spc="-71" baseline="0" dirty="0" smtClean="0">
                <a:gradFill>
                  <a:gsLst>
                    <a:gs pos="1250">
                      <a:schemeClr val="bg2"/>
                    </a:gs>
                    <a:gs pos="100000">
                      <a:schemeClr val="bg2"/>
                    </a:gs>
                  </a:gsLst>
                  <a:lin ang="5400000" scaled="0"/>
                </a:gradFill>
                <a:latin typeface="+mj-lt"/>
                <a:ea typeface="+mn-ea"/>
                <a:cs typeface="+mn-cs"/>
              </a:defRPr>
            </a:lvl1pPr>
            <a:lvl2pPr marL="530906" indent="-233082">
              <a:defRPr sz="2000"/>
            </a:lvl2pPr>
            <a:lvl3pPr marL="699243" indent="-168337">
              <a:tabLst/>
              <a:defRPr sz="2000"/>
            </a:lvl3pPr>
            <a:lvl4pPr marL="880527" indent="-181285">
              <a:defRPr/>
            </a:lvl4pPr>
            <a:lvl5pPr marL="1048862" indent="-16833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7"/>
            <a:ext cx="5504574" cy="2748445"/>
          </a:xfrm>
        </p:spPr>
        <p:txBody>
          <a:bodyPr>
            <a:spAutoFit/>
          </a:bodyPr>
          <a:lstStyle>
            <a:lvl1pPr marL="346383" indent="-346383">
              <a:spcBef>
                <a:spcPts val="1224"/>
              </a:spcBef>
              <a:buClr>
                <a:schemeClr val="bg2"/>
              </a:buClr>
              <a:buFont typeface="Arial" pitchFamily="34" charset="0"/>
              <a:buChar char="•"/>
              <a:defRPr lang="en-US" sz="3700" kern="1200" spc="-71" baseline="0" dirty="0" smtClean="0">
                <a:gradFill>
                  <a:gsLst>
                    <a:gs pos="1250">
                      <a:schemeClr val="bg2"/>
                    </a:gs>
                    <a:gs pos="100000">
                      <a:schemeClr val="bg2"/>
                    </a:gs>
                  </a:gsLst>
                  <a:lin ang="5400000" scaled="0"/>
                </a:gradFill>
                <a:latin typeface="+mj-lt"/>
                <a:ea typeface="+mn-ea"/>
                <a:cs typeface="+mn-cs"/>
              </a:defRPr>
            </a:lvl1pPr>
            <a:lvl2pPr marL="647447" indent="-349621">
              <a:defRPr lang="en-US" sz="2000" kern="1200" spc="0" baseline="0" dirty="0" smtClean="0">
                <a:gradFill>
                  <a:gsLst>
                    <a:gs pos="1250">
                      <a:schemeClr val="bg2"/>
                    </a:gs>
                    <a:gs pos="100000">
                      <a:schemeClr val="bg2"/>
                    </a:gs>
                  </a:gsLst>
                  <a:lin ang="5400000" scaled="0"/>
                </a:gradFill>
                <a:latin typeface="+mn-lt"/>
                <a:ea typeface="+mn-ea"/>
                <a:cs typeface="+mn-cs"/>
              </a:defRPr>
            </a:lvl2pPr>
            <a:lvl3pPr marL="880527" indent="-349621">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48862" indent="-349621">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30149" indent="-349621">
              <a:defRPr lang="en-US" sz="2000" kern="1200" spc="0" baseline="0" dirty="0">
                <a:gradFill>
                  <a:gsLst>
                    <a:gs pos="1250">
                      <a:schemeClr val="bg2"/>
                    </a:gs>
                    <a:gs pos="100000">
                      <a:schemeClr val="bg2"/>
                    </a:gs>
                  </a:gsLst>
                  <a:lin ang="5400000" scaled="0"/>
                </a:gradFill>
                <a:latin typeface="+mn-lt"/>
                <a:ea typeface="+mn-ea"/>
                <a:cs typeface="+mn-cs"/>
              </a:defRPr>
            </a:lvl5pPr>
          </a:lstStyle>
          <a:p>
            <a:pPr marL="297824" marR="0" lvl="0" indent="-297824" algn="l" defTabSz="932286"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824" marR="0" lvl="1" indent="-297824" algn="l" defTabSz="932286"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824" marR="0" lvl="2" indent="-297824" algn="l" defTabSz="932286"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824" marR="0" lvl="3" indent="-297824" algn="l" defTabSz="932286"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824" marR="0" lvl="4" indent="-297824" algn="l" defTabSz="932286"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288" tIns="62143" rIns="124288" bIns="62143" anchor="ctr"/>
          <a:lstStyle>
            <a:lvl1pPr algn="l">
              <a:defRPr sz="1600">
                <a:gradFill>
                  <a:gsLst>
                    <a:gs pos="100000">
                      <a:schemeClr val="bg2"/>
                    </a:gs>
                    <a:gs pos="0">
                      <a:schemeClr val="bg2"/>
                    </a:gs>
                  </a:gsLst>
                  <a:lin ang="5400000" scaled="0"/>
                </a:gradFill>
              </a:defRPr>
            </a:lvl1pPr>
          </a:lstStyle>
          <a:p>
            <a:pPr defTabSz="932286"/>
            <a:fld id="{727B4C2D-45E2-4621-8491-2995EB46A674}" type="slidenum">
              <a:rPr lang="en-US" smtClean="0">
                <a:gradFill>
                  <a:gsLst>
                    <a:gs pos="100000">
                      <a:srgbClr val="797A7D"/>
                    </a:gs>
                    <a:gs pos="0">
                      <a:srgbClr val="797A7D"/>
                    </a:gs>
                  </a:gsLst>
                  <a:lin ang="5400000" scaled="0"/>
                </a:gradFill>
              </a:rPr>
              <a:pPr defTabSz="932286"/>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312021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8"/>
            <a:ext cx="5543930" cy="1695079"/>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439" indent="0">
              <a:buNone/>
              <a:defRPr sz="2800" b="1"/>
            </a:lvl2pPr>
            <a:lvl3pPr marL="1242880" indent="0">
              <a:buNone/>
              <a:defRPr sz="2400" b="1"/>
            </a:lvl3pPr>
            <a:lvl4pPr marL="1864318" indent="0">
              <a:buNone/>
              <a:defRPr sz="2100" b="1"/>
            </a:lvl4pPr>
            <a:lvl5pPr marL="2485758" indent="0">
              <a:buNone/>
              <a:defRPr sz="2100" b="1"/>
            </a:lvl5pPr>
            <a:lvl6pPr marL="3107196" indent="0">
              <a:buNone/>
              <a:defRPr sz="2100" b="1"/>
            </a:lvl6pPr>
            <a:lvl7pPr marL="3728638" indent="0">
              <a:buNone/>
              <a:defRPr sz="2100" b="1"/>
            </a:lvl7pPr>
            <a:lvl8pPr marL="4350077" indent="0">
              <a:buNone/>
              <a:defRPr sz="2100" b="1"/>
            </a:lvl8pPr>
            <a:lvl9pPr marL="4971518"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90"/>
            <a:ext cx="5596178" cy="339016"/>
          </a:xfrm>
          <a:prstGeom prst="rect">
            <a:avLst/>
          </a:prstGeom>
        </p:spPr>
        <p:txBody>
          <a:bodyPr>
            <a:noAutofit/>
          </a:bodyPr>
          <a:lstStyle>
            <a:lvl1pPr marL="0" indent="0">
              <a:spcBef>
                <a:spcPts val="1224"/>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159" indent="-388400">
              <a:defRPr lang="en-US" sz="2100" kern="1200" dirty="0" smtClean="0">
                <a:solidFill>
                  <a:schemeClr val="bg2">
                    <a:lumMod val="50000"/>
                  </a:schemeClr>
                </a:solidFill>
                <a:latin typeface="+mn-lt"/>
                <a:ea typeface="+mn-ea"/>
                <a:cs typeface="Arial" pitchFamily="34" charset="0"/>
              </a:defRPr>
            </a:lvl2pPr>
            <a:lvl3pPr marL="932159" indent="-233040">
              <a:defRPr lang="en-US" sz="1900" kern="1200" dirty="0" smtClean="0">
                <a:solidFill>
                  <a:schemeClr val="bg2">
                    <a:lumMod val="50000"/>
                  </a:schemeClr>
                </a:solidFill>
                <a:latin typeface="+mn-lt"/>
                <a:ea typeface="+mn-ea"/>
                <a:cs typeface="Arial" pitchFamily="34" charset="0"/>
              </a:defRPr>
            </a:lvl3pPr>
            <a:lvl4pPr marL="1242880" indent="-233040">
              <a:defRPr lang="en-US" sz="1600" kern="1200" dirty="0" smtClean="0">
                <a:solidFill>
                  <a:schemeClr val="bg2">
                    <a:lumMod val="50000"/>
                  </a:schemeClr>
                </a:solidFill>
                <a:latin typeface="+mn-lt"/>
                <a:ea typeface="+mn-ea"/>
                <a:cs typeface="Arial" pitchFamily="34" charset="0"/>
              </a:defRPr>
            </a:lvl4pPr>
            <a:lvl5pPr marL="1475918" indent="-23304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4288" tIns="62143" rIns="124288" bIns="62143" anchor="ctr"/>
          <a:lstStyle>
            <a:lvl1pPr algn="l">
              <a:defRPr sz="1600">
                <a:gradFill>
                  <a:gsLst>
                    <a:gs pos="100000">
                      <a:schemeClr val="bg2"/>
                    </a:gs>
                    <a:gs pos="0">
                      <a:schemeClr val="bg2"/>
                    </a:gs>
                  </a:gsLst>
                  <a:lin ang="5400000" scaled="0"/>
                </a:gradFill>
              </a:defRPr>
            </a:lvl1pPr>
          </a:lstStyle>
          <a:p>
            <a:pPr defTabSz="932286"/>
            <a:fld id="{727B4C2D-45E2-4621-8491-2995EB46A674}" type="slidenum">
              <a:rPr lang="en-US" smtClean="0">
                <a:gradFill>
                  <a:gsLst>
                    <a:gs pos="100000">
                      <a:srgbClr val="797A7D"/>
                    </a:gs>
                    <a:gs pos="0">
                      <a:srgbClr val="797A7D"/>
                    </a:gs>
                  </a:gsLst>
                  <a:lin ang="5400000" scaled="0"/>
                </a:gradFill>
              </a:rPr>
              <a:pPr defTabSz="932286"/>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6216725"/>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439" indent="0">
              <a:buNone/>
              <a:defRPr sz="2800" b="1"/>
            </a:lvl2pPr>
            <a:lvl3pPr marL="1242880" indent="0">
              <a:buNone/>
              <a:defRPr sz="2400" b="1"/>
            </a:lvl3pPr>
            <a:lvl4pPr marL="1864318" indent="0">
              <a:buNone/>
              <a:defRPr sz="2100" b="1"/>
            </a:lvl4pPr>
            <a:lvl5pPr marL="2485758" indent="0">
              <a:buNone/>
              <a:defRPr sz="2100" b="1"/>
            </a:lvl5pPr>
            <a:lvl6pPr marL="3107196" indent="0">
              <a:buNone/>
              <a:defRPr sz="2100" b="1"/>
            </a:lvl6pPr>
            <a:lvl7pPr marL="3728638" indent="0">
              <a:buNone/>
              <a:defRPr sz="2100" b="1"/>
            </a:lvl7pPr>
            <a:lvl8pPr marL="4350077" indent="0">
              <a:buNone/>
              <a:defRPr sz="2100" b="1"/>
            </a:lvl8pPr>
            <a:lvl9pPr marL="4971518"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4288" tIns="62143" rIns="124288" bIns="62143" anchor="ctr"/>
          <a:lstStyle>
            <a:lvl1pPr algn="l">
              <a:defRPr sz="1600">
                <a:gradFill>
                  <a:gsLst>
                    <a:gs pos="100000">
                      <a:schemeClr val="bg2"/>
                    </a:gs>
                    <a:gs pos="0">
                      <a:schemeClr val="bg2"/>
                    </a:gs>
                  </a:gsLst>
                  <a:lin ang="5400000" scaled="0"/>
                </a:gradFill>
              </a:defRPr>
            </a:lvl1pPr>
          </a:lstStyle>
          <a:p>
            <a:pPr defTabSz="932286"/>
            <a:fld id="{727B4C2D-45E2-4621-8491-2995EB46A674}" type="slidenum">
              <a:rPr lang="en-US" smtClean="0">
                <a:gradFill>
                  <a:gsLst>
                    <a:gs pos="100000">
                      <a:srgbClr val="797A7D"/>
                    </a:gs>
                    <a:gs pos="0">
                      <a:srgbClr val="797A7D"/>
                    </a:gs>
                  </a:gsLst>
                  <a:lin ang="5400000" scaled="0"/>
                </a:gradFill>
              </a:rPr>
              <a:pPr defTabSz="932286"/>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159" indent="-388400">
              <a:defRPr lang="en-US" sz="2100" kern="1200" dirty="0" smtClean="0">
                <a:solidFill>
                  <a:schemeClr val="bg2">
                    <a:lumMod val="50000"/>
                  </a:schemeClr>
                </a:solidFill>
                <a:latin typeface="+mn-lt"/>
                <a:ea typeface="+mn-ea"/>
                <a:cs typeface="Arial" pitchFamily="34" charset="0"/>
              </a:defRPr>
            </a:lvl2pPr>
            <a:lvl3pPr marL="932159" indent="-233040">
              <a:defRPr lang="en-US" sz="1900" kern="1200" dirty="0" smtClean="0">
                <a:solidFill>
                  <a:schemeClr val="bg2">
                    <a:lumMod val="50000"/>
                  </a:schemeClr>
                </a:solidFill>
                <a:latin typeface="+mn-lt"/>
                <a:ea typeface="+mn-ea"/>
                <a:cs typeface="Arial" pitchFamily="34" charset="0"/>
              </a:defRPr>
            </a:lvl3pPr>
            <a:lvl4pPr marL="1242880" indent="-233040">
              <a:defRPr lang="en-US" sz="1600" kern="1200" dirty="0" smtClean="0">
                <a:solidFill>
                  <a:schemeClr val="bg2">
                    <a:lumMod val="50000"/>
                  </a:schemeClr>
                </a:solidFill>
                <a:latin typeface="+mn-lt"/>
                <a:ea typeface="+mn-ea"/>
                <a:cs typeface="Arial" pitchFamily="34" charset="0"/>
              </a:defRPr>
            </a:lvl4pPr>
            <a:lvl5pPr marL="1475918" indent="-23304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6465"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6050214"/>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4" y="1476623"/>
            <a:ext cx="5543930" cy="1201902"/>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439" indent="0">
              <a:buNone/>
              <a:defRPr sz="2800" b="1"/>
            </a:lvl2pPr>
            <a:lvl3pPr marL="1242880" indent="0">
              <a:buNone/>
              <a:defRPr sz="2400" b="1"/>
            </a:lvl3pPr>
            <a:lvl4pPr marL="1864318" indent="0">
              <a:buNone/>
              <a:defRPr sz="2100" b="1"/>
            </a:lvl4pPr>
            <a:lvl5pPr marL="2485758" indent="0">
              <a:buNone/>
              <a:defRPr sz="2100" b="1"/>
            </a:lvl5pPr>
            <a:lvl6pPr marL="3107196" indent="0">
              <a:buNone/>
              <a:defRPr sz="2100" b="1"/>
            </a:lvl6pPr>
            <a:lvl7pPr marL="3728638" indent="0">
              <a:buNone/>
              <a:defRPr sz="2100" b="1"/>
            </a:lvl7pPr>
            <a:lvl8pPr marL="4350077" indent="0">
              <a:buNone/>
              <a:defRPr sz="2100" b="1"/>
            </a:lvl8pPr>
            <a:lvl9pPr marL="4971518"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34"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159" indent="-388400">
              <a:defRPr lang="en-US" sz="2100" kern="1200" dirty="0" smtClean="0">
                <a:solidFill>
                  <a:schemeClr val="bg2">
                    <a:lumMod val="50000"/>
                  </a:schemeClr>
                </a:solidFill>
                <a:latin typeface="+mn-lt"/>
                <a:ea typeface="+mn-ea"/>
                <a:cs typeface="Arial" pitchFamily="34" charset="0"/>
              </a:defRPr>
            </a:lvl2pPr>
            <a:lvl3pPr marL="932159" indent="-233040">
              <a:defRPr lang="en-US" sz="1900" kern="1200" dirty="0" smtClean="0">
                <a:solidFill>
                  <a:schemeClr val="bg2">
                    <a:lumMod val="50000"/>
                  </a:schemeClr>
                </a:solidFill>
                <a:latin typeface="+mn-lt"/>
                <a:ea typeface="+mn-ea"/>
                <a:cs typeface="Arial" pitchFamily="34" charset="0"/>
              </a:defRPr>
            </a:lvl3pPr>
            <a:lvl4pPr marL="1242880" indent="-233040">
              <a:defRPr lang="en-US" sz="1600" kern="1200" dirty="0" smtClean="0">
                <a:solidFill>
                  <a:schemeClr val="bg2">
                    <a:lumMod val="50000"/>
                  </a:schemeClr>
                </a:solidFill>
                <a:latin typeface="+mn-lt"/>
                <a:ea typeface="+mn-ea"/>
                <a:cs typeface="Arial" pitchFamily="34" charset="0"/>
              </a:defRPr>
            </a:lvl4pPr>
            <a:lvl5pPr marL="1475918" indent="-23304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5" y="0"/>
            <a:ext cx="6101615" cy="6994525"/>
          </a:xfrm>
        </p:spPr>
        <p:txBody>
          <a:bodyPr lIns="186465"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8297831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6"/>
            <a:ext cx="11887200" cy="2254827"/>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70047472"/>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3"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ctr" anchorCtr="0" forceAA="0" compatLnSpc="1">
            <a:prstTxWarp prst="textNoShape">
              <a:avLst/>
            </a:prstTxWarp>
            <a:noAutofit/>
          </a:bodyPr>
          <a:lstStyle/>
          <a:p>
            <a:pPr algn="ctr" defTabSz="932015"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4" y="1476628"/>
            <a:ext cx="5338712" cy="1695079"/>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439" indent="0">
              <a:buNone/>
              <a:defRPr sz="2800" b="1"/>
            </a:lvl2pPr>
            <a:lvl3pPr marL="1242880" indent="0">
              <a:buNone/>
              <a:defRPr sz="2400" b="1"/>
            </a:lvl3pPr>
            <a:lvl4pPr marL="1864318" indent="0">
              <a:buNone/>
              <a:defRPr sz="2100" b="1"/>
            </a:lvl4pPr>
            <a:lvl5pPr marL="2485758" indent="0">
              <a:buNone/>
              <a:defRPr sz="2100" b="1"/>
            </a:lvl5pPr>
            <a:lvl6pPr marL="3107196" indent="0">
              <a:buNone/>
              <a:defRPr sz="2100" b="1"/>
            </a:lvl6pPr>
            <a:lvl7pPr marL="3728638" indent="0">
              <a:buNone/>
              <a:defRPr sz="2100" b="1"/>
            </a:lvl7pPr>
            <a:lvl8pPr marL="4350077" indent="0">
              <a:buNone/>
              <a:defRPr sz="2100" b="1"/>
            </a:lvl8pPr>
            <a:lvl9pPr marL="4971518"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90"/>
            <a:ext cx="5596178" cy="339016"/>
          </a:xfrm>
          <a:prstGeom prst="rect">
            <a:avLst/>
          </a:prstGeom>
        </p:spPr>
        <p:txBody>
          <a:bodyPr>
            <a:noAutofit/>
          </a:bodyPr>
          <a:lstStyle>
            <a:lvl1pPr marL="0" indent="0">
              <a:spcBef>
                <a:spcPts val="1224"/>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159" indent="-388400">
              <a:defRPr lang="en-US" sz="2100" kern="1200" dirty="0" smtClean="0">
                <a:solidFill>
                  <a:schemeClr val="bg2">
                    <a:lumMod val="50000"/>
                  </a:schemeClr>
                </a:solidFill>
                <a:latin typeface="+mn-lt"/>
                <a:ea typeface="+mn-ea"/>
                <a:cs typeface="Arial" pitchFamily="34" charset="0"/>
              </a:defRPr>
            </a:lvl2pPr>
            <a:lvl3pPr marL="932159" indent="-233040">
              <a:defRPr lang="en-US" sz="1900" kern="1200" dirty="0" smtClean="0">
                <a:solidFill>
                  <a:schemeClr val="bg2">
                    <a:lumMod val="50000"/>
                  </a:schemeClr>
                </a:solidFill>
                <a:latin typeface="+mn-lt"/>
                <a:ea typeface="+mn-ea"/>
                <a:cs typeface="Arial" pitchFamily="34" charset="0"/>
              </a:defRPr>
            </a:lvl3pPr>
            <a:lvl4pPr marL="1242880" indent="-233040">
              <a:defRPr lang="en-US" sz="1600" kern="1200" dirty="0" smtClean="0">
                <a:solidFill>
                  <a:schemeClr val="bg2">
                    <a:lumMod val="50000"/>
                  </a:schemeClr>
                </a:solidFill>
                <a:latin typeface="+mn-lt"/>
                <a:ea typeface="+mn-ea"/>
                <a:cs typeface="Arial" pitchFamily="34" charset="0"/>
              </a:defRPr>
            </a:lvl4pPr>
            <a:lvl5pPr marL="1475918" indent="-23304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22709419"/>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ctr" anchorCtr="0" forceAA="0" compatLnSpc="1">
            <a:prstTxWarp prst="textNoShape">
              <a:avLst/>
            </a:prstTxWarp>
            <a:noAutofit/>
          </a:bodyPr>
          <a:lstStyle/>
          <a:p>
            <a:pPr algn="ctr" defTabSz="932015"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439" indent="0">
              <a:buNone/>
              <a:defRPr sz="2800" b="1"/>
            </a:lvl2pPr>
            <a:lvl3pPr marL="1242880" indent="0">
              <a:buNone/>
              <a:defRPr sz="2400" b="1"/>
            </a:lvl3pPr>
            <a:lvl4pPr marL="1864318" indent="0">
              <a:buNone/>
              <a:defRPr sz="2100" b="1"/>
            </a:lvl4pPr>
            <a:lvl5pPr marL="2485758" indent="0">
              <a:buNone/>
              <a:defRPr sz="2100" b="1"/>
            </a:lvl5pPr>
            <a:lvl6pPr marL="3107196" indent="0">
              <a:buNone/>
              <a:defRPr sz="2100" b="1"/>
            </a:lvl6pPr>
            <a:lvl7pPr marL="3728638" indent="0">
              <a:buNone/>
              <a:defRPr sz="2100" b="1"/>
            </a:lvl7pPr>
            <a:lvl8pPr marL="4350077" indent="0">
              <a:buNone/>
              <a:defRPr sz="2100" b="1"/>
            </a:lvl8pPr>
            <a:lvl9pPr marL="4971518"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32159" indent="-388400">
              <a:defRPr lang="en-US" sz="2100" kern="1200" dirty="0" smtClean="0">
                <a:solidFill>
                  <a:schemeClr val="bg2">
                    <a:lumMod val="50000"/>
                  </a:schemeClr>
                </a:solidFill>
                <a:latin typeface="+mn-lt"/>
                <a:ea typeface="+mn-ea"/>
                <a:cs typeface="Arial" pitchFamily="34" charset="0"/>
              </a:defRPr>
            </a:lvl2pPr>
            <a:lvl3pPr marL="932159" indent="-233040">
              <a:defRPr lang="en-US" sz="1900" kern="1200" dirty="0" smtClean="0">
                <a:solidFill>
                  <a:schemeClr val="bg2">
                    <a:lumMod val="50000"/>
                  </a:schemeClr>
                </a:solidFill>
                <a:latin typeface="+mn-lt"/>
                <a:ea typeface="+mn-ea"/>
                <a:cs typeface="Arial" pitchFamily="34" charset="0"/>
              </a:defRPr>
            </a:lvl3pPr>
            <a:lvl4pPr marL="1242880" indent="-233040">
              <a:defRPr lang="en-US" sz="1600" kern="1200" dirty="0" smtClean="0">
                <a:solidFill>
                  <a:schemeClr val="bg2">
                    <a:lumMod val="50000"/>
                  </a:schemeClr>
                </a:solidFill>
                <a:latin typeface="+mn-lt"/>
                <a:ea typeface="+mn-ea"/>
                <a:cs typeface="Arial" pitchFamily="34" charset="0"/>
              </a:defRPr>
            </a:lvl4pPr>
            <a:lvl5pPr marL="1475918" indent="-23304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6465"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50811321"/>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ctr" anchorCtr="0" forceAA="0" compatLnSpc="1">
            <a:prstTxWarp prst="textNoShape">
              <a:avLst/>
            </a:prstTxWarp>
            <a:noAutofit/>
          </a:bodyPr>
          <a:lstStyle/>
          <a:p>
            <a:pPr algn="ctr" defTabSz="932015"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4" y="1476623"/>
            <a:ext cx="5543930" cy="1201902"/>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439" indent="0">
              <a:buNone/>
              <a:defRPr sz="2800" b="1"/>
            </a:lvl2pPr>
            <a:lvl3pPr marL="1242880" indent="0">
              <a:buNone/>
              <a:defRPr sz="2400" b="1"/>
            </a:lvl3pPr>
            <a:lvl4pPr marL="1864318" indent="0">
              <a:buNone/>
              <a:defRPr sz="2100" b="1"/>
            </a:lvl4pPr>
            <a:lvl5pPr marL="2485758" indent="0">
              <a:buNone/>
              <a:defRPr sz="2100" b="1"/>
            </a:lvl5pPr>
            <a:lvl6pPr marL="3107196" indent="0">
              <a:buNone/>
              <a:defRPr sz="2100" b="1"/>
            </a:lvl6pPr>
            <a:lvl7pPr marL="3728638" indent="0">
              <a:buNone/>
              <a:defRPr sz="2100" b="1"/>
            </a:lvl7pPr>
            <a:lvl8pPr marL="4350077" indent="0">
              <a:buNone/>
              <a:defRPr sz="2100" b="1"/>
            </a:lvl8pPr>
            <a:lvl9pPr marL="4971518"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34"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32159" indent="-388400">
              <a:defRPr lang="en-US" sz="2100" kern="1200" dirty="0" smtClean="0">
                <a:solidFill>
                  <a:schemeClr val="bg2">
                    <a:lumMod val="50000"/>
                  </a:schemeClr>
                </a:solidFill>
                <a:latin typeface="+mn-lt"/>
                <a:ea typeface="+mn-ea"/>
                <a:cs typeface="Arial" pitchFamily="34" charset="0"/>
              </a:defRPr>
            </a:lvl2pPr>
            <a:lvl3pPr marL="932159" indent="-233040">
              <a:defRPr lang="en-US" sz="1900" kern="1200" dirty="0" smtClean="0">
                <a:solidFill>
                  <a:schemeClr val="bg2">
                    <a:lumMod val="50000"/>
                  </a:schemeClr>
                </a:solidFill>
                <a:latin typeface="+mn-lt"/>
                <a:ea typeface="+mn-ea"/>
                <a:cs typeface="Arial" pitchFamily="34" charset="0"/>
              </a:defRPr>
            </a:lvl3pPr>
            <a:lvl4pPr marL="1242880" indent="-233040">
              <a:defRPr lang="en-US" sz="1600" kern="1200" dirty="0" smtClean="0">
                <a:solidFill>
                  <a:schemeClr val="bg2">
                    <a:lumMod val="50000"/>
                  </a:schemeClr>
                </a:solidFill>
                <a:latin typeface="+mn-lt"/>
                <a:ea typeface="+mn-ea"/>
                <a:cs typeface="Arial" pitchFamily="34" charset="0"/>
              </a:defRPr>
            </a:lvl4pPr>
            <a:lvl5pPr marL="1475918" indent="-23304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5" y="0"/>
            <a:ext cx="6101615" cy="6994525"/>
          </a:xfrm>
        </p:spPr>
        <p:txBody>
          <a:bodyPr lIns="186465"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60"/>
            <a:ext cx="1774190" cy="832141"/>
          </a:xfrm>
          <a:prstGeom prst="rect">
            <a:avLst/>
          </a:prstGeom>
        </p:spPr>
      </p:pic>
    </p:spTree>
    <p:extLst>
      <p:ext uri="{BB962C8B-B14F-4D97-AF65-F5344CB8AC3E}">
        <p14:creationId xmlns:p14="http://schemas.microsoft.com/office/powerpoint/2010/main" val="883414948"/>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6"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ctr" anchorCtr="0" forceAA="0" compatLnSpc="1">
            <a:prstTxWarp prst="textNoShape">
              <a:avLst/>
            </a:prstTxWarp>
            <a:noAutofit/>
          </a:bodyPr>
          <a:lstStyle/>
          <a:p>
            <a:pPr algn="ctr" defTabSz="932015"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94"/>
            <a:ext cx="11378776" cy="2920069"/>
          </a:xfrm>
          <a:prstGeom prst="rect">
            <a:avLst/>
          </a:prstGeom>
        </p:spPr>
        <p:txBody>
          <a:bodyPr>
            <a:normAutofit/>
          </a:bodyPr>
          <a:lstStyle>
            <a:lvl1pPr marL="0" indent="0">
              <a:lnSpc>
                <a:spcPct val="90000"/>
              </a:lnSpc>
              <a:buNone/>
              <a:defRPr sz="6500">
                <a:gradFill>
                  <a:gsLst>
                    <a:gs pos="100000">
                      <a:schemeClr val="bg1"/>
                    </a:gs>
                    <a:gs pos="0">
                      <a:schemeClr val="bg1"/>
                    </a:gs>
                  </a:gsLst>
                  <a:lin ang="5400000" scaled="0"/>
                </a:gradFill>
                <a:latin typeface="+mj-lt"/>
              </a:defRPr>
            </a:lvl1pPr>
            <a:lvl2pPr>
              <a:defRPr sz="65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4288" tIns="62143" rIns="124288" bIns="62143" anchor="ctr"/>
          <a:lstStyle>
            <a:lvl1pPr algn="l">
              <a:defRPr sz="1600">
                <a:gradFill>
                  <a:gsLst>
                    <a:gs pos="100000">
                      <a:schemeClr val="bg2"/>
                    </a:gs>
                    <a:gs pos="0">
                      <a:schemeClr val="bg2"/>
                    </a:gs>
                  </a:gsLst>
                  <a:lin ang="5400000" scaled="0"/>
                </a:gradFill>
              </a:defRPr>
            </a:lvl1pPr>
          </a:lstStyle>
          <a:p>
            <a:pPr defTabSz="932286"/>
            <a:fld id="{727B4C2D-45E2-4621-8491-2995EB46A674}" type="slidenum">
              <a:rPr lang="en-US" smtClean="0">
                <a:gradFill>
                  <a:gsLst>
                    <a:gs pos="100000">
                      <a:srgbClr val="797A7D"/>
                    </a:gs>
                    <a:gs pos="0">
                      <a:srgbClr val="797A7D"/>
                    </a:gs>
                  </a:gsLst>
                  <a:lin ang="5400000" scaled="0"/>
                </a:gradFill>
              </a:rPr>
              <a:pPr defTabSz="932286"/>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72"/>
            <a:ext cx="11378776" cy="480118"/>
          </a:xfrm>
          <a:prstGeom prst="rect">
            <a:avLst/>
          </a:prstGeom>
        </p:spPr>
        <p:txBody>
          <a:bodyPr>
            <a:normAutofit/>
          </a:bodyPr>
          <a:lstStyle>
            <a:lvl1pPr marL="0" indent="0">
              <a:lnSpc>
                <a:spcPct val="90000"/>
              </a:lnSpc>
              <a:buNone/>
              <a:defRPr sz="3700">
                <a:gradFill>
                  <a:gsLst>
                    <a:gs pos="100000">
                      <a:schemeClr val="bg1"/>
                    </a:gs>
                    <a:gs pos="0">
                      <a:schemeClr val="bg1"/>
                    </a:gs>
                  </a:gsLst>
                  <a:lin ang="5400000" scaled="0"/>
                </a:gradFill>
                <a:latin typeface="+mj-lt"/>
              </a:defRPr>
            </a:lvl1pPr>
            <a:lvl2pPr>
              <a:defRPr sz="65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617682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4288" tIns="62143" rIns="124288" bIns="62143" anchor="ctr"/>
          <a:lstStyle>
            <a:lvl1pPr algn="l">
              <a:defRPr sz="1600">
                <a:gradFill>
                  <a:gsLst>
                    <a:gs pos="100000">
                      <a:schemeClr val="bg2"/>
                    </a:gs>
                    <a:gs pos="0">
                      <a:schemeClr val="bg2"/>
                    </a:gs>
                  </a:gsLst>
                  <a:lin ang="5400000" scaled="0"/>
                </a:gradFill>
              </a:defRPr>
            </a:lvl1pPr>
          </a:lstStyle>
          <a:p>
            <a:pPr defTabSz="932286"/>
            <a:fld id="{727B4C2D-45E2-4621-8491-2995EB46A674}" type="slidenum">
              <a:rPr lang="en-US" smtClean="0">
                <a:gradFill>
                  <a:gsLst>
                    <a:gs pos="100000">
                      <a:srgbClr val="797A7D"/>
                    </a:gs>
                    <a:gs pos="0">
                      <a:srgbClr val="797A7D"/>
                    </a:gs>
                  </a:gsLst>
                  <a:lin ang="5400000" scaled="0"/>
                </a:gradFill>
              </a:rPr>
              <a:pPr defTabSz="932286"/>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8763414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99792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6" y="1178957"/>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9" tIns="46619" rIns="46619" bIns="46619" numCol="1" spcCol="0" rtlCol="0" fromWordArt="0" anchor="ctr" anchorCtr="0" forceAA="0" compatLnSpc="1">
            <a:prstTxWarp prst="textNoShape">
              <a:avLst/>
            </a:prstTxWarp>
            <a:noAutofit/>
          </a:bodyPr>
          <a:lstStyle/>
          <a:p>
            <a:pPr algn="ctr" defTabSz="932015"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300">
                <a:gradFill>
                  <a:gsLst>
                    <a:gs pos="1250">
                      <a:srgbClr val="000000"/>
                    </a:gs>
                    <a:gs pos="100000">
                      <a:srgbClr val="000000"/>
                    </a:gs>
                  </a:gsLst>
                  <a:lin ang="5400000" scaled="0"/>
                </a:gradFill>
                <a:latin typeface="Consolas" pitchFamily="49" charset="0"/>
                <a:cs typeface="Consolas" pitchFamily="49" charset="0"/>
              </a:defRPr>
            </a:lvl1pPr>
            <a:lvl2pPr marL="34638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32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16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48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36273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7"/>
            <a:ext cx="11378776" cy="678031"/>
          </a:xfrm>
        </p:spPr>
        <p:txBody>
          <a:bodyPr/>
          <a:lstStyle>
            <a:lvl1pPr>
              <a:defRPr sz="49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5" y="1476621"/>
            <a:ext cx="11375536" cy="2084319"/>
          </a:xfrm>
          <a:prstGeom prst="rect">
            <a:avLst/>
          </a:prstGeom>
        </p:spPr>
        <p:txBody>
          <a:bodyPr/>
          <a:lstStyle>
            <a:lvl1pPr marL="349621" indent="-34962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73" indent="-29135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322" indent="-29135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403" indent="-23308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483" indent="-23308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382" tIns="77690" rIns="155382" bIns="7769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64914953"/>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6"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30" tIns="46530" rIns="46530" bIns="46530" numCol="1" spcCol="0" rtlCol="0" fromWordArt="0" anchor="ctr" anchorCtr="0" forceAA="0" compatLnSpc="1">
            <a:prstTxWarp prst="textNoShape">
              <a:avLst/>
            </a:prstTxWarp>
            <a:noAutofit/>
          </a:bodyPr>
          <a:lstStyle/>
          <a:p>
            <a:pPr algn="ctr" defTabSz="930281" fontAlgn="base">
              <a:spcBef>
                <a:spcPct val="0"/>
              </a:spcBef>
              <a:spcAft>
                <a:spcPct val="0"/>
              </a:spcAft>
            </a:pPr>
            <a:endParaRPr lang="en-US" sz="230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31285" y="629089"/>
            <a:ext cx="5338712" cy="1308985"/>
          </a:xfrm>
          <a:prstGeom prst="rect">
            <a:avLst/>
          </a:prstGeom>
        </p:spPr>
        <p:txBody>
          <a:bodyPr>
            <a:noAutofit/>
          </a:bodyPr>
          <a:lstStyle>
            <a:lvl1pPr marL="0" indent="0">
              <a:buNone/>
              <a:defRPr sz="5600" b="0" i="0" cap="none" baseline="0">
                <a:gradFill>
                  <a:gsLst>
                    <a:gs pos="100000">
                      <a:schemeClr val="bg1"/>
                    </a:gs>
                    <a:gs pos="0">
                      <a:schemeClr val="bg1"/>
                    </a:gs>
                  </a:gsLst>
                  <a:lin ang="5400000" scaled="0"/>
                </a:gradFill>
                <a:latin typeface="+mj-lt"/>
                <a:cs typeface="Segoe Pro Light"/>
              </a:defRPr>
            </a:lvl1pPr>
            <a:lvl2pPr marL="620282" indent="0">
              <a:buNone/>
              <a:defRPr sz="2800" b="1"/>
            </a:lvl2pPr>
            <a:lvl3pPr marL="1240565" indent="0">
              <a:buNone/>
              <a:defRPr sz="2400" b="1"/>
            </a:lvl3pPr>
            <a:lvl4pPr marL="1860847" indent="0">
              <a:buNone/>
              <a:defRPr sz="2100" b="1"/>
            </a:lvl4pPr>
            <a:lvl5pPr marL="2481129" indent="0">
              <a:buNone/>
              <a:defRPr sz="2100" b="1"/>
            </a:lvl5pPr>
            <a:lvl6pPr marL="3101412" indent="0">
              <a:buNone/>
              <a:defRPr sz="2100" b="1"/>
            </a:lvl6pPr>
            <a:lvl7pPr marL="3721694" indent="0">
              <a:buNone/>
              <a:defRPr sz="2100" b="1"/>
            </a:lvl7pPr>
            <a:lvl8pPr marL="4341975" indent="0">
              <a:buNone/>
              <a:defRPr sz="2100" b="1"/>
            </a:lvl8pPr>
            <a:lvl9pPr marL="4962259"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639453" y="702691"/>
            <a:ext cx="5596179" cy="339016"/>
          </a:xfrm>
          <a:prstGeom prst="rect">
            <a:avLst/>
          </a:prstGeom>
        </p:spPr>
        <p:txBody>
          <a:bodyPr>
            <a:noAutofit/>
          </a:bodyPr>
          <a:lstStyle>
            <a:lvl1pPr marL="0" indent="0">
              <a:spcBef>
                <a:spcPts val="1222"/>
              </a:spcBef>
              <a:buNone/>
              <a:defRPr lang="en-US" sz="2000" b="0" i="0" kern="1200" spc="0" dirty="0" smtClean="0">
                <a:gradFill>
                  <a:gsLst>
                    <a:gs pos="100000">
                      <a:schemeClr val="bg2"/>
                    </a:gs>
                    <a:gs pos="0">
                      <a:schemeClr val="bg2"/>
                    </a:gs>
                  </a:gsLst>
                  <a:lin ang="5400000" scaled="0"/>
                </a:gradFill>
                <a:latin typeface="+mn-lt"/>
                <a:ea typeface="+mn-ea"/>
                <a:cs typeface="Segoe Pro Light"/>
              </a:defRPr>
            </a:lvl1pPr>
            <a:lvl2pPr marL="930423" indent="-387675">
              <a:defRPr lang="en-US" sz="2100" kern="1200" dirty="0" smtClean="0">
                <a:solidFill>
                  <a:schemeClr val="bg2">
                    <a:lumMod val="50000"/>
                  </a:schemeClr>
                </a:solidFill>
                <a:latin typeface="+mn-lt"/>
                <a:ea typeface="+mn-ea"/>
                <a:cs typeface="Arial" pitchFamily="34" charset="0"/>
              </a:defRPr>
            </a:lvl2pPr>
            <a:lvl3pPr marL="930423" indent="-232607">
              <a:defRPr lang="en-US" sz="1900" kern="1200" dirty="0" smtClean="0">
                <a:solidFill>
                  <a:schemeClr val="bg2">
                    <a:lumMod val="50000"/>
                  </a:schemeClr>
                </a:solidFill>
                <a:latin typeface="+mn-lt"/>
                <a:ea typeface="+mn-ea"/>
                <a:cs typeface="Arial" pitchFamily="34" charset="0"/>
              </a:defRPr>
            </a:lvl3pPr>
            <a:lvl4pPr marL="1240565" indent="-232607">
              <a:defRPr lang="en-US" sz="1600" kern="1200" dirty="0" smtClean="0">
                <a:solidFill>
                  <a:schemeClr val="bg2">
                    <a:lumMod val="50000"/>
                  </a:schemeClr>
                </a:solidFill>
                <a:latin typeface="+mn-lt"/>
                <a:ea typeface="+mn-ea"/>
                <a:cs typeface="Arial" pitchFamily="34" charset="0"/>
              </a:defRPr>
            </a:lvl4pPr>
            <a:lvl5pPr marL="1473172" indent="-23260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82"/>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7" y="1938073"/>
            <a:ext cx="5362223" cy="627475"/>
          </a:xfrm>
          <a:prstGeom prst="rect">
            <a:avLst/>
          </a:prstGeom>
        </p:spPr>
        <p:txBody>
          <a:bodyPr>
            <a:noAutofit/>
          </a:bodyPr>
          <a:lstStyle>
            <a:lvl1pPr marL="0" indent="0">
              <a:spcBef>
                <a:spcPts val="1222"/>
              </a:spcBef>
              <a:buFont typeface="Arial" pitchFamily="34" charset="0"/>
              <a:buNone/>
              <a:defRPr lang="en-US" sz="2000" b="0" i="0" kern="1200" spc="0" dirty="0" smtClean="0">
                <a:gradFill>
                  <a:gsLst>
                    <a:gs pos="100000">
                      <a:schemeClr val="bg1"/>
                    </a:gs>
                    <a:gs pos="0">
                      <a:schemeClr val="bg1"/>
                    </a:gs>
                  </a:gsLst>
                  <a:lin ang="5400000" scaled="0"/>
                </a:gradFill>
                <a:latin typeface="Segoe Pro Light"/>
                <a:ea typeface="+mn-ea"/>
                <a:cs typeface="Segoe Pro Light"/>
              </a:defRPr>
            </a:lvl1pPr>
            <a:lvl2pPr marL="930423" indent="-387675">
              <a:defRPr lang="en-US" sz="2100" kern="1200" dirty="0" smtClean="0">
                <a:solidFill>
                  <a:schemeClr val="bg2">
                    <a:lumMod val="50000"/>
                  </a:schemeClr>
                </a:solidFill>
                <a:latin typeface="+mn-lt"/>
                <a:ea typeface="+mn-ea"/>
                <a:cs typeface="Arial" pitchFamily="34" charset="0"/>
              </a:defRPr>
            </a:lvl2pPr>
            <a:lvl3pPr marL="930423" indent="-232607">
              <a:defRPr lang="en-US" sz="1900" kern="1200" dirty="0" smtClean="0">
                <a:solidFill>
                  <a:schemeClr val="bg2">
                    <a:lumMod val="50000"/>
                  </a:schemeClr>
                </a:solidFill>
                <a:latin typeface="+mn-lt"/>
                <a:ea typeface="+mn-ea"/>
                <a:cs typeface="Arial" pitchFamily="34" charset="0"/>
              </a:defRPr>
            </a:lvl3pPr>
            <a:lvl4pPr marL="1240565" indent="-232607">
              <a:defRPr lang="en-US" sz="1600" kern="1200" dirty="0" smtClean="0">
                <a:solidFill>
                  <a:schemeClr val="bg2">
                    <a:lumMod val="50000"/>
                  </a:schemeClr>
                </a:solidFill>
                <a:latin typeface="+mn-lt"/>
                <a:ea typeface="+mn-ea"/>
                <a:cs typeface="Arial" pitchFamily="34" charset="0"/>
              </a:defRPr>
            </a:lvl4pPr>
            <a:lvl5pPr marL="1473172" indent="-232607">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Tree>
    <p:extLst>
      <p:ext uri="{BB962C8B-B14F-4D97-AF65-F5344CB8AC3E}">
        <p14:creationId xmlns:p14="http://schemas.microsoft.com/office/powerpoint/2010/main" val="2986486503"/>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6" y="2875741"/>
            <a:ext cx="11375536" cy="1243058"/>
          </a:xfrm>
          <a:prstGeom prst="rect">
            <a:avLst/>
          </a:prstGeom>
        </p:spPr>
        <p:txBody>
          <a:bodyPr anchor="b" anchorCtr="0"/>
          <a:lstStyle>
            <a:lvl1pPr>
              <a:defRPr sz="9000"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81" y="6264016"/>
            <a:ext cx="1619203" cy="560111"/>
          </a:xfrm>
          <a:prstGeom prst="rect">
            <a:avLst/>
          </a:prstGeom>
        </p:spPr>
      </p:pic>
    </p:spTree>
    <p:extLst>
      <p:ext uri="{BB962C8B-B14F-4D97-AF65-F5344CB8AC3E}">
        <p14:creationId xmlns:p14="http://schemas.microsoft.com/office/powerpoint/2010/main" val="30189012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218" tIns="109663" rIns="146218" bIns="109663"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218" tIns="91387" rIns="146218" bIns="91387"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42" y="6126162"/>
            <a:ext cx="1849603" cy="394827"/>
          </a:xfrm>
          <a:prstGeom prst="rect">
            <a:avLst/>
          </a:prstGeom>
          <a:noFill/>
          <a:ln>
            <a:noFill/>
          </a:ln>
        </p:spPr>
      </p:pic>
    </p:spTree>
    <p:extLst>
      <p:ext uri="{BB962C8B-B14F-4D97-AF65-F5344CB8AC3E}">
        <p14:creationId xmlns:p14="http://schemas.microsoft.com/office/powerpoint/2010/main" val="1538475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4406">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5"/>
            <a:ext cx="11887200" cy="2027818"/>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255084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6" y="1476621"/>
            <a:ext cx="11375536" cy="2015262"/>
          </a:xfrm>
          <a:prstGeom prst="rect">
            <a:avLst/>
          </a:prstGeom>
        </p:spPr>
        <p:txBody>
          <a:bodyPr/>
          <a:lstStyle>
            <a:lvl1pPr marL="0" indent="0">
              <a:spcBef>
                <a:spcPts val="2447"/>
              </a:spcBef>
              <a:buNone/>
              <a:defRPr sz="41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6223" indent="0">
              <a:buNone/>
              <a:defRPr sz="2000">
                <a:gradFill>
                  <a:gsLst>
                    <a:gs pos="100000">
                      <a:schemeClr val="bg2"/>
                    </a:gs>
                    <a:gs pos="0">
                      <a:schemeClr val="bg2"/>
                    </a:gs>
                  </a:gsLst>
                  <a:lin ang="5400000" scaled="0"/>
                </a:gradFill>
              </a:defRPr>
            </a:lvl3pPr>
            <a:lvl4pPr marL="465976" indent="0">
              <a:buNone/>
              <a:defRPr sz="2000">
                <a:gradFill>
                  <a:gsLst>
                    <a:gs pos="100000">
                      <a:schemeClr val="bg2"/>
                    </a:gs>
                    <a:gs pos="0">
                      <a:schemeClr val="bg2"/>
                    </a:gs>
                  </a:gsLst>
                  <a:lin ang="5400000" scaled="0"/>
                </a:gradFill>
              </a:defRPr>
            </a:lvl4pPr>
            <a:lvl5pPr marL="707056"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288" tIns="62143" rIns="124288" bIns="62143" anchor="ctr"/>
          <a:lstStyle>
            <a:lvl1pPr algn="l">
              <a:defRPr sz="1600">
                <a:gradFill>
                  <a:gsLst>
                    <a:gs pos="100000">
                      <a:schemeClr val="bg2"/>
                    </a:gs>
                    <a:gs pos="0">
                      <a:schemeClr val="bg2"/>
                    </a:gs>
                  </a:gsLst>
                  <a:lin ang="5400000" scaled="0"/>
                </a:gradFill>
              </a:defRPr>
            </a:lvl1pPr>
          </a:lstStyle>
          <a:p>
            <a:pPr defTabSz="931915"/>
            <a:fld id="{727B4C2D-45E2-4621-8491-2995EB46A674}" type="slidenum">
              <a:rPr lang="en-US" smtClean="0">
                <a:gradFill>
                  <a:gsLst>
                    <a:gs pos="100000">
                      <a:srgbClr val="797A7D"/>
                    </a:gs>
                    <a:gs pos="0">
                      <a:srgbClr val="797A7D"/>
                    </a:gs>
                  </a:gsLst>
                  <a:lin ang="5400000" scaled="0"/>
                </a:gradFill>
              </a:rPr>
              <a:pPr defTabSz="931915"/>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6197671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93"/>
            <a:ext cx="11960861" cy="1229340"/>
          </a:xfrm>
          <a:prstGeom prst="rect">
            <a:avLst/>
          </a:prstGeom>
        </p:spPr>
        <p:txBody>
          <a:bodyPr/>
          <a:lstStyle>
            <a:lvl1pPr>
              <a:defRPr sz="410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7"/>
            <a:ext cx="11767516" cy="5262085"/>
          </a:xfrm>
          <a:prstGeom prst="rect">
            <a:avLst/>
          </a:prstGeom>
        </p:spPr>
        <p:txBody>
          <a:bodyPr/>
          <a:lstStyle>
            <a:lvl1pPr marL="349484" indent="-349484">
              <a:lnSpc>
                <a:spcPct val="100000"/>
              </a:lnSpc>
              <a:spcBef>
                <a:spcPts val="1835"/>
              </a:spcBef>
              <a:buClr>
                <a:schemeClr val="accent1"/>
              </a:buClr>
              <a:buSzPct val="100000"/>
              <a:buFont typeface="Arial" pitchFamily="34" charset="0"/>
              <a:buChar char="•"/>
              <a:defRPr sz="3300">
                <a:solidFill>
                  <a:srgbClr val="002050">
                    <a:alpha val="99000"/>
                  </a:srgbClr>
                </a:solidFill>
                <a:latin typeface="Segoe UI Light" panose="020B0502040204020203" pitchFamily="34" charset="0"/>
                <a:cs typeface="Segoe UI Light" panose="020B0502040204020203" pitchFamily="34" charset="0"/>
              </a:defRPr>
            </a:lvl1pPr>
            <a:lvl2pPr marL="823550" indent="-351100">
              <a:lnSpc>
                <a:spcPct val="100000"/>
              </a:lnSpc>
              <a:spcBef>
                <a:spcPts val="408"/>
              </a:spcBef>
              <a:spcAft>
                <a:spcPts val="408"/>
              </a:spcAft>
              <a:buClr>
                <a:schemeClr val="tx1">
                  <a:lumMod val="75000"/>
                  <a:lumOff val="25000"/>
                </a:schemeClr>
              </a:buClr>
              <a:buSzPct val="85000"/>
              <a:buFont typeface="Segoe UI" pitchFamily="34" charset="0"/>
              <a:buChar char="–"/>
              <a:defRPr sz="2900">
                <a:solidFill>
                  <a:schemeClr val="tx1">
                    <a:alpha val="99000"/>
                  </a:schemeClr>
                </a:solidFill>
                <a:latin typeface="Segoe UI Light" panose="020B0502040204020203" pitchFamily="34" charset="0"/>
                <a:cs typeface="Segoe UI Light" panose="020B0502040204020203" pitchFamily="34" charset="0"/>
              </a:defRPr>
            </a:lvl2pPr>
            <a:lvl3pPr marL="1221571" indent="-349484">
              <a:lnSpc>
                <a:spcPct val="100000"/>
              </a:lnSpc>
              <a:spcBef>
                <a:spcPts val="204"/>
              </a:spcBef>
              <a:spcAft>
                <a:spcPts val="204"/>
              </a:spcAft>
              <a:buClr>
                <a:schemeClr val="tx1">
                  <a:lumMod val="75000"/>
                  <a:lumOff val="25000"/>
                </a:schemeClr>
              </a:buClr>
              <a:buSzPct val="85000"/>
              <a:buFont typeface="Courier New" pitchFamily="49" charset="0"/>
              <a:buChar char="o"/>
              <a:defRPr sz="1800">
                <a:solidFill>
                  <a:schemeClr val="tx1">
                    <a:alpha val="99000"/>
                  </a:schemeClr>
                </a:solidFill>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242605363"/>
      </p:ext>
    </p:extLst>
  </p:cSld>
  <p:clrMapOvr>
    <a:masterClrMapping/>
  </p:clrMapOvr>
  <p:transition>
    <p:fade/>
  </p:transition>
  <p:timing>
    <p:tnLst>
      <p:par>
        <p:cTn id="1" dur="indefinite" restart="never" nodeType="tmRoot"/>
      </p:par>
    </p:tnLst>
  </p:timing>
  <p:hf hdr="0"/>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5" y="2358161"/>
            <a:ext cx="11348917" cy="1972480"/>
          </a:xfrm>
          <a:prstGeom prst="rect">
            <a:avLst/>
          </a:prstGeom>
        </p:spPr>
        <p:txBody>
          <a:bodyPr anchor="ctr">
            <a:noAutofit/>
          </a:bodyPr>
          <a:lstStyle>
            <a:lvl1pPr algn="l">
              <a:lnSpc>
                <a:spcPct val="90000"/>
              </a:lnSpc>
              <a:defRPr sz="4900"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65957" indent="0" algn="ctr">
              <a:buNone/>
              <a:defRPr>
                <a:solidFill>
                  <a:schemeClr val="tx1">
                    <a:tint val="75000"/>
                  </a:schemeClr>
                </a:solidFill>
              </a:defRPr>
            </a:lvl2pPr>
            <a:lvl3pPr marL="931915" indent="0" algn="ctr">
              <a:buNone/>
              <a:defRPr>
                <a:solidFill>
                  <a:schemeClr val="tx1">
                    <a:tint val="75000"/>
                  </a:schemeClr>
                </a:solidFill>
              </a:defRPr>
            </a:lvl3pPr>
            <a:lvl4pPr marL="1397874" indent="0" algn="ctr">
              <a:buNone/>
              <a:defRPr>
                <a:solidFill>
                  <a:schemeClr val="tx1">
                    <a:tint val="75000"/>
                  </a:schemeClr>
                </a:solidFill>
              </a:defRPr>
            </a:lvl4pPr>
            <a:lvl5pPr marL="1863833" indent="0" algn="ctr">
              <a:buNone/>
              <a:defRPr>
                <a:solidFill>
                  <a:schemeClr val="tx1">
                    <a:tint val="75000"/>
                  </a:schemeClr>
                </a:solidFill>
              </a:defRPr>
            </a:lvl5pPr>
            <a:lvl6pPr marL="2329793" indent="0" algn="ctr">
              <a:buNone/>
              <a:defRPr>
                <a:solidFill>
                  <a:schemeClr val="tx1">
                    <a:tint val="75000"/>
                  </a:schemeClr>
                </a:solidFill>
              </a:defRPr>
            </a:lvl6pPr>
            <a:lvl7pPr marL="2795747" indent="0" algn="ctr">
              <a:buNone/>
              <a:defRPr>
                <a:solidFill>
                  <a:schemeClr val="tx1">
                    <a:tint val="75000"/>
                  </a:schemeClr>
                </a:solidFill>
              </a:defRPr>
            </a:lvl7pPr>
            <a:lvl8pPr marL="3261707" indent="0" algn="ctr">
              <a:buNone/>
              <a:defRPr>
                <a:solidFill>
                  <a:schemeClr val="tx1">
                    <a:tint val="75000"/>
                  </a:schemeClr>
                </a:solidFill>
              </a:defRPr>
            </a:lvl8pPr>
            <a:lvl9pPr marL="3727665"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53" y="193508"/>
            <a:ext cx="2069423" cy="925617"/>
          </a:xfrm>
          <a:prstGeom prst="rect">
            <a:avLst/>
          </a:prstGeom>
        </p:spPr>
      </p:pic>
    </p:spTree>
    <p:extLst>
      <p:ext uri="{BB962C8B-B14F-4D97-AF65-F5344CB8AC3E}">
        <p14:creationId xmlns:p14="http://schemas.microsoft.com/office/powerpoint/2010/main" val="434990028"/>
      </p:ext>
    </p:extLst>
  </p:cSld>
  <p:clrMapOvr>
    <a:masterClrMapping/>
  </p:clrMapOvr>
  <p:transition>
    <p:fade/>
  </p:transition>
  <p:timing>
    <p:tnLst>
      <p:par>
        <p:cTn id="1" dur="indefinite" restart="never" nodeType="tmRoot"/>
      </p:par>
    </p:tnLst>
  </p:timing>
  <p:hf hdr="0"/>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6" y="2980936"/>
            <a:ext cx="5884906" cy="2396796"/>
          </a:xfrm>
          <a:prstGeom prst="rect">
            <a:avLst/>
          </a:prstGeom>
        </p:spPr>
      </p:pic>
      <p:sp>
        <p:nvSpPr>
          <p:cNvPr id="9" name="Rectangle 2"/>
          <p:cNvSpPr>
            <a:spLocks noChangeArrowheads="1"/>
          </p:cNvSpPr>
          <p:nvPr userDrawn="1"/>
        </p:nvSpPr>
        <p:spPr bwMode="auto">
          <a:xfrm>
            <a:off x="540857" y="6079408"/>
            <a:ext cx="11303915" cy="771257"/>
          </a:xfrm>
          <a:prstGeom prst="rect">
            <a:avLst/>
          </a:prstGeom>
          <a:noFill/>
          <a:ln w="9525">
            <a:noFill/>
            <a:miter lim="800000"/>
            <a:headEnd/>
            <a:tailEnd/>
          </a:ln>
        </p:spPr>
        <p:txBody>
          <a:bodyPr wrap="square" lIns="93232" tIns="46619" rIns="93232" bIns="46619">
            <a:spAutoFit/>
          </a:bodyPr>
          <a:lstStyle/>
          <a:p>
            <a:pPr marL="0" lvl="1" defTabSz="931635">
              <a:defRPr/>
            </a:pPr>
            <a:r>
              <a:rPr lang="en-US" sz="110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1564129"/>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1915" rtl="0" eaLnBrk="1" fontAlgn="auto" latinLnBrk="0" hangingPunct="1">
              <a:lnSpc>
                <a:spcPct val="90000"/>
              </a:lnSpc>
              <a:spcBef>
                <a:spcPts val="0"/>
              </a:spcBef>
              <a:spcAft>
                <a:spcPts val="0"/>
              </a:spcAft>
              <a:buClr>
                <a:srgbClr val="00DCFF"/>
              </a:buClr>
              <a:buSzPct val="90000"/>
              <a:buFont typeface="Arial" pitchFamily="34" charset="0"/>
              <a:buNone/>
              <a:tabLst/>
              <a:defRPr sz="2900" b="1" cap="all" baseline="0">
                <a:solidFill>
                  <a:schemeClr val="bg1">
                    <a:alpha val="99000"/>
                  </a:schemeClr>
                </a:solidFill>
              </a:defRPr>
            </a:lvl1pPr>
            <a:lvl2pPr marL="465957" indent="0" algn="ctr">
              <a:buNone/>
              <a:defRPr>
                <a:solidFill>
                  <a:schemeClr val="tx1">
                    <a:tint val="75000"/>
                  </a:schemeClr>
                </a:solidFill>
              </a:defRPr>
            </a:lvl2pPr>
            <a:lvl3pPr marL="931915" indent="0" algn="ctr">
              <a:buNone/>
              <a:defRPr>
                <a:solidFill>
                  <a:schemeClr val="tx1">
                    <a:tint val="75000"/>
                  </a:schemeClr>
                </a:solidFill>
              </a:defRPr>
            </a:lvl3pPr>
            <a:lvl4pPr marL="1397874" indent="0" algn="ctr">
              <a:buNone/>
              <a:defRPr>
                <a:solidFill>
                  <a:schemeClr val="tx1">
                    <a:tint val="75000"/>
                  </a:schemeClr>
                </a:solidFill>
              </a:defRPr>
            </a:lvl4pPr>
            <a:lvl5pPr marL="1863833" indent="0" algn="ctr">
              <a:buNone/>
              <a:defRPr>
                <a:solidFill>
                  <a:schemeClr val="tx1">
                    <a:tint val="75000"/>
                  </a:schemeClr>
                </a:solidFill>
              </a:defRPr>
            </a:lvl5pPr>
            <a:lvl6pPr marL="2329793" indent="0" algn="ctr">
              <a:buNone/>
              <a:defRPr>
                <a:solidFill>
                  <a:schemeClr val="tx1">
                    <a:tint val="75000"/>
                  </a:schemeClr>
                </a:solidFill>
              </a:defRPr>
            </a:lvl6pPr>
            <a:lvl7pPr marL="2795747" indent="0" algn="ctr">
              <a:buNone/>
              <a:defRPr>
                <a:solidFill>
                  <a:schemeClr val="tx1">
                    <a:tint val="75000"/>
                  </a:schemeClr>
                </a:solidFill>
              </a:defRPr>
            </a:lvl7pPr>
            <a:lvl8pPr marL="3261707" indent="0" algn="ctr">
              <a:buNone/>
              <a:defRPr>
                <a:solidFill>
                  <a:schemeClr val="tx1">
                    <a:tint val="75000"/>
                  </a:schemeClr>
                </a:solidFill>
              </a:defRPr>
            </a:lvl8pPr>
            <a:lvl9pPr marL="372766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34"/>
            <a:ext cx="10938496" cy="1411535"/>
          </a:xfrm>
          <a:prstGeom prst="rect">
            <a:avLst/>
          </a:prstGeom>
        </p:spPr>
        <p:txBody>
          <a:bodyPr anchor="ctr"/>
          <a:lstStyle>
            <a:lvl1pPr algn="l">
              <a:defRPr sz="7300" baseline="0">
                <a:solidFill>
                  <a:schemeClr val="bg1">
                    <a:alpha val="99000"/>
                  </a:schemeClr>
                </a:solidFill>
                <a:latin typeface="Segoe UI Light" panose="020B0502040204020203" pitchFamily="34" charset="0"/>
                <a:cs typeface="Segoe UI Light" panose="020B0502040204020203" pitchFamily="34" charset="0"/>
              </a:defRPr>
            </a:lvl1pPr>
            <a:lvl2pPr>
              <a:defRPr sz="6100">
                <a:solidFill>
                  <a:schemeClr val="bg1">
                    <a:alpha val="99000"/>
                  </a:schemeClr>
                </a:solidFill>
                <a:latin typeface="+mj-lt"/>
              </a:defRPr>
            </a:lvl2pPr>
            <a:lvl3pPr>
              <a:defRPr sz="6100">
                <a:solidFill>
                  <a:schemeClr val="bg1">
                    <a:alpha val="99000"/>
                  </a:schemeClr>
                </a:solidFill>
                <a:latin typeface="+mj-lt"/>
              </a:defRPr>
            </a:lvl3pPr>
            <a:lvl4pPr>
              <a:defRPr sz="6100">
                <a:solidFill>
                  <a:schemeClr val="bg1">
                    <a:alpha val="99000"/>
                  </a:schemeClr>
                </a:solidFill>
                <a:latin typeface="+mj-lt"/>
              </a:defRPr>
            </a:lvl4pPr>
            <a:lvl5pPr>
              <a:defRPr sz="6100">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3497399728"/>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8" y="3850320"/>
            <a:ext cx="11585645" cy="1972480"/>
          </a:xfrm>
          <a:prstGeom prst="rect">
            <a:avLst/>
          </a:prstGeom>
        </p:spPr>
        <p:txBody>
          <a:bodyPr anchor="t" anchorCtr="0">
            <a:noAutofit/>
          </a:bodyPr>
          <a:lstStyle>
            <a:lvl1pPr algn="l">
              <a:lnSpc>
                <a:spcPct val="90000"/>
              </a:lnSpc>
              <a:defRPr sz="4900"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53" y="193508"/>
            <a:ext cx="2069423" cy="925617"/>
          </a:xfrm>
          <a:prstGeom prst="rect">
            <a:avLst/>
          </a:prstGeom>
        </p:spPr>
      </p:pic>
      <p:sp>
        <p:nvSpPr>
          <p:cNvPr id="9" name="Subtitle 2"/>
          <p:cNvSpPr>
            <a:spLocks noGrp="1"/>
          </p:cNvSpPr>
          <p:nvPr>
            <p:ph type="subTitle" idx="1" hasCustomPrompt="1"/>
          </p:nvPr>
        </p:nvSpPr>
        <p:spPr>
          <a:xfrm>
            <a:off x="557008" y="3001286"/>
            <a:ext cx="11585645" cy="763040"/>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65957" indent="0" algn="ctr">
              <a:buNone/>
              <a:defRPr>
                <a:solidFill>
                  <a:schemeClr val="tx1">
                    <a:tint val="75000"/>
                  </a:schemeClr>
                </a:solidFill>
              </a:defRPr>
            </a:lvl2pPr>
            <a:lvl3pPr marL="931915" indent="0" algn="ctr">
              <a:buNone/>
              <a:defRPr>
                <a:solidFill>
                  <a:schemeClr val="tx1">
                    <a:tint val="75000"/>
                  </a:schemeClr>
                </a:solidFill>
              </a:defRPr>
            </a:lvl3pPr>
            <a:lvl4pPr marL="1397874" indent="0" algn="ctr">
              <a:buNone/>
              <a:defRPr>
                <a:solidFill>
                  <a:schemeClr val="tx1">
                    <a:tint val="75000"/>
                  </a:schemeClr>
                </a:solidFill>
              </a:defRPr>
            </a:lvl4pPr>
            <a:lvl5pPr marL="1863833" indent="0" algn="ctr">
              <a:buNone/>
              <a:defRPr>
                <a:solidFill>
                  <a:schemeClr val="tx1">
                    <a:tint val="75000"/>
                  </a:schemeClr>
                </a:solidFill>
              </a:defRPr>
            </a:lvl5pPr>
            <a:lvl6pPr marL="2329793" indent="0" algn="ctr">
              <a:buNone/>
              <a:defRPr>
                <a:solidFill>
                  <a:schemeClr val="tx1">
                    <a:tint val="75000"/>
                  </a:schemeClr>
                </a:solidFill>
              </a:defRPr>
            </a:lvl6pPr>
            <a:lvl7pPr marL="2795747" indent="0" algn="ctr">
              <a:buNone/>
              <a:defRPr>
                <a:solidFill>
                  <a:schemeClr val="tx1">
                    <a:tint val="75000"/>
                  </a:schemeClr>
                </a:solidFill>
              </a:defRPr>
            </a:lvl7pPr>
            <a:lvl8pPr marL="3261707" indent="0" algn="ctr">
              <a:buNone/>
              <a:defRPr>
                <a:solidFill>
                  <a:schemeClr val="tx1">
                    <a:tint val="75000"/>
                  </a:schemeClr>
                </a:solidFill>
              </a:defRPr>
            </a:lvl8pPr>
            <a:lvl9pPr marL="372766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816689928"/>
      </p:ext>
    </p:extLst>
  </p:cSld>
  <p:clrMapOvr>
    <a:masterClrMapping/>
  </p:clrMapOvr>
  <p:transition>
    <p:fade/>
  </p:transition>
  <p:timing>
    <p:tnLst>
      <p:par>
        <p:cTn id="1" dur="indefinite" restart="never" nodeType="tmRoot"/>
      </p:par>
    </p:tnLst>
  </p:timing>
  <p:hf hdr="0"/>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9019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8"/>
            <a:ext cx="11887200" cy="1831975"/>
          </a:xfrm>
          <a:noFill/>
        </p:spPr>
        <p:txBody>
          <a:bodyPr tIns="93232" bIns="93232" anchor="t" anchorCtr="0"/>
          <a:lstStyle>
            <a:lvl1pPr algn="l" defTabSz="932098"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038150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4" y="2151537"/>
            <a:ext cx="10445796" cy="1017048"/>
          </a:xfrm>
        </p:spPr>
        <p:txBody>
          <a:bodyPr anchor="b" anchorCtr="0"/>
          <a:lstStyle>
            <a:lvl1pPr>
              <a:defRPr sz="7300"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4"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6"/>
            <a:ext cx="4450767" cy="2087525"/>
          </a:xfrm>
          <a:prstGeom prst="rect">
            <a:avLst/>
          </a:prstGeom>
        </p:spPr>
      </p:pic>
    </p:spTree>
    <p:extLst>
      <p:ext uri="{BB962C8B-B14F-4D97-AF65-F5344CB8AC3E}">
        <p14:creationId xmlns:p14="http://schemas.microsoft.com/office/powerpoint/2010/main" val="1499915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218" tIns="109663" rIns="146218" bIns="109663"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218" tIns="91387" rIns="146218" bIns="91387"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9"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387" tIns="45693" rIns="91387" bIns="45693" numCol="1" anchor="t" anchorCtr="0" compatLnSpc="1">
            <a:prstTxWarp prst="textNoShape">
              <a:avLst/>
            </a:prstTxWarp>
          </a:bodyPr>
          <a:lstStyle/>
          <a:p>
            <a:endParaRPr lang="en-US" dirty="0">
              <a:solidFill>
                <a:srgbClr val="404040"/>
              </a:solidFill>
            </a:endParaRPr>
          </a:p>
        </p:txBody>
      </p:sp>
    </p:spTree>
    <p:extLst>
      <p:ext uri="{BB962C8B-B14F-4D97-AF65-F5344CB8AC3E}">
        <p14:creationId xmlns:p14="http://schemas.microsoft.com/office/powerpoint/2010/main" val="31877065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4406">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4" y="2875739"/>
            <a:ext cx="11375536" cy="1243058"/>
          </a:xfrm>
        </p:spPr>
        <p:txBody>
          <a:bodyPr anchor="b" anchorCtr="0"/>
          <a:lstStyle>
            <a:lvl1pPr>
              <a:defRPr sz="9000"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9"/>
            <a:ext cx="1774190" cy="832141"/>
          </a:xfrm>
          <a:prstGeom prst="rect">
            <a:avLst/>
          </a:prstGeom>
        </p:spPr>
      </p:pic>
    </p:spTree>
    <p:extLst>
      <p:ext uri="{BB962C8B-B14F-4D97-AF65-F5344CB8AC3E}">
        <p14:creationId xmlns:p14="http://schemas.microsoft.com/office/powerpoint/2010/main" val="3436813680"/>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700" kern="1200" spc="-71" baseline="0" dirty="0">
                <a:gradFill>
                  <a:gsLst>
                    <a:gs pos="2083">
                      <a:schemeClr val="bg2"/>
                    </a:gs>
                    <a:gs pos="99000">
                      <a:schemeClr val="bg2"/>
                    </a:gs>
                  </a:gsLst>
                  <a:lin ang="5400000" scaled="0"/>
                </a:gradFill>
                <a:latin typeface="+mj-lt"/>
                <a:ea typeface="+mn-ea"/>
                <a:cs typeface="+mn-cs"/>
              </a:defRPr>
            </a:lvl1pPr>
            <a:lvl2pPr marL="466190" indent="0" algn="ctr">
              <a:buNone/>
              <a:defRPr>
                <a:solidFill>
                  <a:schemeClr val="tx1">
                    <a:tint val="75000"/>
                  </a:schemeClr>
                </a:solidFill>
              </a:defRPr>
            </a:lvl2pPr>
            <a:lvl3pPr marL="932377" indent="0" algn="ctr">
              <a:buNone/>
              <a:defRPr>
                <a:solidFill>
                  <a:schemeClr val="tx1">
                    <a:tint val="75000"/>
                  </a:schemeClr>
                </a:solidFill>
              </a:defRPr>
            </a:lvl3pPr>
            <a:lvl4pPr marL="1398565" indent="0" algn="ctr">
              <a:buNone/>
              <a:defRPr>
                <a:solidFill>
                  <a:schemeClr val="tx1">
                    <a:tint val="75000"/>
                  </a:schemeClr>
                </a:solidFill>
              </a:defRPr>
            </a:lvl4pPr>
            <a:lvl5pPr marL="1864753" indent="0" algn="ctr">
              <a:buNone/>
              <a:defRPr>
                <a:solidFill>
                  <a:schemeClr val="tx1">
                    <a:tint val="75000"/>
                  </a:schemeClr>
                </a:solidFill>
              </a:defRPr>
            </a:lvl5pPr>
            <a:lvl6pPr marL="2330942" indent="0" algn="ctr">
              <a:buNone/>
              <a:defRPr>
                <a:solidFill>
                  <a:schemeClr val="tx1">
                    <a:tint val="75000"/>
                  </a:schemeClr>
                </a:solidFill>
              </a:defRPr>
            </a:lvl6pPr>
            <a:lvl7pPr marL="2797130" indent="0" algn="ctr">
              <a:buNone/>
              <a:defRPr>
                <a:solidFill>
                  <a:schemeClr val="tx1">
                    <a:tint val="75000"/>
                  </a:schemeClr>
                </a:solidFill>
              </a:defRPr>
            </a:lvl7pPr>
            <a:lvl8pPr marL="3263318" indent="0" algn="ctr">
              <a:buNone/>
              <a:defRPr>
                <a:solidFill>
                  <a:schemeClr val="tx1">
                    <a:tint val="75000"/>
                  </a:schemeClr>
                </a:solidFill>
              </a:defRPr>
            </a:lvl8pPr>
            <a:lvl9pPr marL="3729507" indent="0" algn="ctr">
              <a:buNone/>
              <a:defRPr>
                <a:solidFill>
                  <a:schemeClr val="tx1">
                    <a:tint val="75000"/>
                  </a:schemeClr>
                </a:solidFill>
              </a:defRPr>
            </a:lvl9pPr>
          </a:lstStyle>
          <a:p>
            <a:pPr marL="0" marR="0" lvl="0" indent="0" algn="l" defTabSz="93237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800"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5" y="1476622"/>
            <a:ext cx="10445796" cy="932293"/>
          </a:xfrm>
        </p:spPr>
        <p:txBody>
          <a:bodyPr wrap="square" anchor="b">
            <a:noAutofit/>
          </a:bodyPr>
          <a:lstStyle>
            <a:lvl1pPr marL="0" indent="0">
              <a:buNone/>
              <a:defRPr sz="6700" spc="-153"/>
            </a:lvl1pPr>
          </a:lstStyle>
          <a:p>
            <a:pPr lvl="0"/>
            <a:r>
              <a:rPr lang="en-US" smtClean="0"/>
              <a:t>Click to edit Master text styles</a:t>
            </a:r>
          </a:p>
        </p:txBody>
      </p:sp>
    </p:spTree>
    <p:extLst>
      <p:ext uri="{BB962C8B-B14F-4D97-AF65-F5344CB8AC3E}">
        <p14:creationId xmlns:p14="http://schemas.microsoft.com/office/powerpoint/2010/main" val="2996559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4" y="1476621"/>
            <a:ext cx="11375536" cy="2015262"/>
          </a:xfrm>
          <a:prstGeom prst="rect">
            <a:avLst/>
          </a:prstGeom>
        </p:spPr>
        <p:txBody>
          <a:bodyPr/>
          <a:lstStyle>
            <a:lvl1pPr marL="0" indent="0">
              <a:spcBef>
                <a:spcPts val="2448"/>
              </a:spcBef>
              <a:buNone/>
              <a:defRPr sz="41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6342" indent="0">
              <a:buNone/>
              <a:defRPr sz="2000">
                <a:gradFill>
                  <a:gsLst>
                    <a:gs pos="100000">
                      <a:schemeClr val="bg2"/>
                    </a:gs>
                    <a:gs pos="6000">
                      <a:schemeClr val="bg2"/>
                    </a:gs>
                  </a:gsLst>
                  <a:lin ang="5400000" scaled="0"/>
                </a:gradFill>
              </a:defRPr>
            </a:lvl3pPr>
            <a:lvl4pPr marL="466206" indent="0">
              <a:buNone/>
              <a:defRPr sz="2000">
                <a:gradFill>
                  <a:gsLst>
                    <a:gs pos="100000">
                      <a:schemeClr val="bg2"/>
                    </a:gs>
                    <a:gs pos="6000">
                      <a:schemeClr val="bg2"/>
                    </a:gs>
                  </a:gsLst>
                  <a:lin ang="5400000" scaled="0"/>
                </a:gradFill>
              </a:defRPr>
            </a:lvl4pPr>
            <a:lvl5pPr marL="707405"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300" tIns="62150" rIns="124300" bIns="62150" anchor="ctr"/>
          <a:lstStyle>
            <a:lvl1pPr algn="l">
              <a:defRPr sz="1600">
                <a:gradFill>
                  <a:gsLst>
                    <a:gs pos="100000">
                      <a:schemeClr val="bg2"/>
                    </a:gs>
                    <a:gs pos="0">
                      <a:schemeClr val="bg2"/>
                    </a:gs>
                  </a:gsLst>
                  <a:lin ang="5400000" scaled="0"/>
                </a:gradFill>
              </a:defRPr>
            </a:lvl1pPr>
          </a:lstStyle>
          <a:p>
            <a:pPr defTabSz="932377"/>
            <a:fld id="{727B4C2D-45E2-4621-8491-2995EB46A674}" type="slidenum">
              <a:rPr lang="en-US" smtClean="0">
                <a:gradFill>
                  <a:gsLst>
                    <a:gs pos="100000">
                      <a:srgbClr val="797A7D"/>
                    </a:gs>
                    <a:gs pos="0">
                      <a:srgbClr val="797A7D"/>
                    </a:gs>
                  </a:gsLst>
                  <a:lin ang="5400000" scaled="0"/>
                </a:gradFill>
              </a:rPr>
              <a:pPr defTabSz="93237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02329330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4" y="1476621"/>
            <a:ext cx="11375536" cy="2015262"/>
          </a:xfrm>
          <a:prstGeom prst="rect">
            <a:avLst/>
          </a:prstGeom>
        </p:spPr>
        <p:txBody>
          <a:bodyPr/>
          <a:lstStyle>
            <a:lvl1pPr marL="0" indent="0">
              <a:spcBef>
                <a:spcPts val="2448"/>
              </a:spcBef>
              <a:buNone/>
              <a:defRPr sz="41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6342" indent="0">
              <a:buNone/>
              <a:defRPr sz="2000">
                <a:gradFill>
                  <a:gsLst>
                    <a:gs pos="100000">
                      <a:schemeClr val="bg2"/>
                    </a:gs>
                    <a:gs pos="0">
                      <a:schemeClr val="bg2"/>
                    </a:gs>
                  </a:gsLst>
                  <a:lin ang="5400000" scaled="0"/>
                </a:gradFill>
              </a:defRPr>
            </a:lvl3pPr>
            <a:lvl4pPr marL="466206" indent="0">
              <a:buNone/>
              <a:defRPr sz="2000">
                <a:gradFill>
                  <a:gsLst>
                    <a:gs pos="100000">
                      <a:schemeClr val="bg2"/>
                    </a:gs>
                    <a:gs pos="0">
                      <a:schemeClr val="bg2"/>
                    </a:gs>
                  </a:gsLst>
                  <a:lin ang="5400000" scaled="0"/>
                </a:gradFill>
              </a:defRPr>
            </a:lvl4pPr>
            <a:lvl5pPr marL="707405"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300" tIns="62150" rIns="124300" bIns="62150" anchor="ctr"/>
          <a:lstStyle>
            <a:lvl1pPr algn="l">
              <a:defRPr sz="1600">
                <a:gradFill>
                  <a:gsLst>
                    <a:gs pos="100000">
                      <a:schemeClr val="bg2"/>
                    </a:gs>
                    <a:gs pos="0">
                      <a:schemeClr val="bg2"/>
                    </a:gs>
                  </a:gsLst>
                  <a:lin ang="5400000" scaled="0"/>
                </a:gradFill>
              </a:defRPr>
            </a:lvl1pPr>
          </a:lstStyle>
          <a:p>
            <a:pPr defTabSz="932377"/>
            <a:fld id="{727B4C2D-45E2-4621-8491-2995EB46A674}" type="slidenum">
              <a:rPr lang="en-US" smtClean="0">
                <a:gradFill>
                  <a:gsLst>
                    <a:gs pos="100000">
                      <a:srgbClr val="797A7D"/>
                    </a:gs>
                    <a:gs pos="0">
                      <a:srgbClr val="797A7D"/>
                    </a:gs>
                  </a:gsLst>
                  <a:lin ang="5400000" scaled="0"/>
                </a:gradFill>
              </a:rPr>
              <a:pPr defTabSz="932377"/>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47530167"/>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4"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4" y="1476621"/>
            <a:ext cx="11375536" cy="2084319"/>
          </a:xfrm>
          <a:prstGeom prst="rect">
            <a:avLst/>
          </a:prstGeom>
        </p:spPr>
        <p:txBody>
          <a:bodyPr/>
          <a:lstStyle>
            <a:lvl1pPr marL="289761" indent="-289761">
              <a:buFont typeface="Wingdings" pitchFamily="2" charset="2"/>
              <a:buChar char=""/>
              <a:defRPr sz="4100"/>
            </a:lvl1pPr>
            <a:lvl2pPr marL="527719" indent="-237961">
              <a:buFont typeface="Wingdings" pitchFamily="2" charset="2"/>
              <a:buChar char=""/>
              <a:defRPr>
                <a:latin typeface="+mn-lt"/>
              </a:defRPr>
            </a:lvl2pPr>
            <a:lvl3pPr marL="755967" indent="-228247">
              <a:buFont typeface="Wingdings" pitchFamily="2" charset="2"/>
              <a:buChar char=""/>
              <a:tabLst/>
              <a:defRPr>
                <a:latin typeface="+mn-lt"/>
              </a:defRPr>
            </a:lvl3pPr>
            <a:lvl4pPr marL="932414" indent="-176447">
              <a:buFont typeface="Wingdings" pitchFamily="2" charset="2"/>
              <a:buChar char=""/>
              <a:defRPr>
                <a:latin typeface="+mn-lt"/>
              </a:defRPr>
            </a:lvl4pPr>
            <a:lvl5pPr marL="1108860" indent="-176447">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300" tIns="62150" rIns="124300" bIns="62150" anchor="ctr"/>
          <a:lstStyle>
            <a:lvl1pPr algn="l">
              <a:defRPr sz="1600">
                <a:gradFill>
                  <a:gsLst>
                    <a:gs pos="100000">
                      <a:schemeClr val="bg2"/>
                    </a:gs>
                    <a:gs pos="0">
                      <a:schemeClr val="bg2"/>
                    </a:gs>
                  </a:gsLst>
                  <a:lin ang="5400000" scaled="0"/>
                </a:gradFill>
              </a:defRPr>
            </a:lvl1pPr>
          </a:lstStyle>
          <a:p>
            <a:pPr defTabSz="932377"/>
            <a:fld id="{727B4C2D-45E2-4621-8491-2995EB46A674}" type="slidenum">
              <a:rPr lang="en-US" smtClean="0">
                <a:gradFill>
                  <a:gsLst>
                    <a:gs pos="100000">
                      <a:srgbClr val="797A7D"/>
                    </a:gs>
                    <a:gs pos="0">
                      <a:srgbClr val="797A7D"/>
                    </a:gs>
                  </a:gsLst>
                  <a:lin ang="5400000" scaled="0"/>
                </a:gradFill>
              </a:rPr>
              <a:pPr defTabSz="932377"/>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48757427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7"/>
            <a:ext cx="5504574" cy="2511229"/>
          </a:xfrm>
        </p:spPr>
        <p:txBody>
          <a:bodyPr/>
          <a:lstStyle>
            <a:lvl1pPr marL="0" indent="0">
              <a:spcBef>
                <a:spcPts val="1224"/>
              </a:spcBef>
              <a:buNone/>
              <a:defRPr sz="4100">
                <a:gradFill>
                  <a:gsLst>
                    <a:gs pos="100000">
                      <a:schemeClr val="tx2"/>
                    </a:gs>
                    <a:gs pos="0">
                      <a:schemeClr val="tx2"/>
                    </a:gs>
                  </a:gsLst>
                  <a:lin ang="5400000" scaled="0"/>
                </a:gradFill>
                <a:latin typeface="+mj-lt"/>
              </a:defRPr>
            </a:lvl1pPr>
            <a:lvl2pPr marL="0" indent="0">
              <a:buNone/>
              <a:defRPr sz="2000"/>
            </a:lvl2pPr>
            <a:lvl3pPr marL="237961" indent="0">
              <a:buNone/>
              <a:defRPr sz="2000"/>
            </a:lvl3pPr>
            <a:lvl4pPr marL="466206" indent="0">
              <a:buNone/>
              <a:defRPr sz="2000"/>
            </a:lvl4pPr>
            <a:lvl5pPr marL="707405"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7"/>
            <a:ext cx="5504574" cy="2511229"/>
          </a:xfrm>
        </p:spPr>
        <p:txBody>
          <a:bodyPr/>
          <a:lstStyle>
            <a:lvl1pPr marL="0" indent="0">
              <a:spcBef>
                <a:spcPts val="1224"/>
              </a:spcBef>
              <a:buNone/>
              <a:defRPr lang="en-US" sz="41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37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7961" marR="0" indent="0" algn="l" defTabSz="93237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69445" marR="0" indent="0" algn="l" defTabSz="93237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700929" marR="0" indent="0" algn="l" defTabSz="93237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37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37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37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37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37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4300" tIns="62150" rIns="124300" bIns="62150" anchor="ctr"/>
          <a:lstStyle>
            <a:lvl1pPr algn="l">
              <a:defRPr sz="1600">
                <a:gradFill>
                  <a:gsLst>
                    <a:gs pos="100000">
                      <a:schemeClr val="bg2"/>
                    </a:gs>
                    <a:gs pos="0">
                      <a:schemeClr val="bg2"/>
                    </a:gs>
                  </a:gsLst>
                  <a:lin ang="5400000" scaled="0"/>
                </a:gradFill>
              </a:defRPr>
            </a:lvl1pPr>
          </a:lstStyle>
          <a:p>
            <a:pPr defTabSz="932377"/>
            <a:fld id="{727B4C2D-45E2-4621-8491-2995EB46A674}" type="slidenum">
              <a:rPr lang="en-US" smtClean="0">
                <a:gradFill>
                  <a:gsLst>
                    <a:gs pos="100000">
                      <a:srgbClr val="797A7D"/>
                    </a:gs>
                    <a:gs pos="0">
                      <a:srgbClr val="797A7D"/>
                    </a:gs>
                  </a:gsLst>
                  <a:lin ang="5400000" scaled="0"/>
                </a:gradFill>
              </a:rPr>
              <a:pPr defTabSz="932377"/>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43044901"/>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7"/>
            <a:ext cx="5504574" cy="2511229"/>
          </a:xfrm>
        </p:spPr>
        <p:txBody>
          <a:bodyPr/>
          <a:lstStyle>
            <a:lvl1pPr marL="0" indent="0">
              <a:spcBef>
                <a:spcPts val="1224"/>
              </a:spcBef>
              <a:buNone/>
              <a:defRPr sz="41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7961" indent="0">
              <a:buNone/>
              <a:defRPr sz="2000">
                <a:gradFill>
                  <a:gsLst>
                    <a:gs pos="1000">
                      <a:schemeClr val="bg2"/>
                    </a:gs>
                    <a:gs pos="98000">
                      <a:schemeClr val="bg2"/>
                    </a:gs>
                  </a:gsLst>
                  <a:lin ang="5400000" scaled="0"/>
                </a:gradFill>
              </a:defRPr>
            </a:lvl3pPr>
            <a:lvl4pPr marL="466206" indent="0">
              <a:buNone/>
              <a:defRPr sz="2000">
                <a:gradFill>
                  <a:gsLst>
                    <a:gs pos="1000">
                      <a:schemeClr val="bg2"/>
                    </a:gs>
                    <a:gs pos="98000">
                      <a:schemeClr val="bg2"/>
                    </a:gs>
                  </a:gsLst>
                  <a:lin ang="5400000" scaled="0"/>
                </a:gradFill>
              </a:defRPr>
            </a:lvl4pPr>
            <a:lvl5pPr marL="707405"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7"/>
            <a:ext cx="5504574" cy="2511229"/>
          </a:xfrm>
        </p:spPr>
        <p:txBody>
          <a:bodyPr/>
          <a:lstStyle>
            <a:lvl1pPr marL="0" indent="0">
              <a:spcBef>
                <a:spcPts val="1224"/>
              </a:spcBef>
              <a:buNone/>
              <a:defRPr lang="en-US" sz="4100" kern="1200" spc="-71" baseline="0" dirty="0" smtClean="0">
                <a:gradFill>
                  <a:gsLst>
                    <a:gs pos="1000">
                      <a:schemeClr val="bg2"/>
                    </a:gs>
                    <a:gs pos="98000">
                      <a:schemeClr val="bg2"/>
                    </a:gs>
                  </a:gsLst>
                  <a:lin ang="5400000" scaled="0"/>
                </a:gradFill>
                <a:latin typeface="+mj-lt"/>
                <a:ea typeface="+mn-ea"/>
                <a:cs typeface="+mn-cs"/>
              </a:defRPr>
            </a:lvl1pPr>
            <a:lvl2pPr marL="3239" marR="0" indent="0" algn="l" defTabSz="93237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7961" marR="0" indent="0" algn="l" defTabSz="93237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69445" marR="0" indent="0" algn="l" defTabSz="93237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700929" marR="0" indent="0" algn="l" defTabSz="93237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37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37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37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37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37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4300" tIns="62150" rIns="124300" bIns="62150" anchor="ctr"/>
          <a:lstStyle>
            <a:lvl1pPr algn="l">
              <a:defRPr sz="1600">
                <a:gradFill>
                  <a:gsLst>
                    <a:gs pos="100000">
                      <a:schemeClr val="bg2"/>
                    </a:gs>
                    <a:gs pos="0">
                      <a:schemeClr val="bg2"/>
                    </a:gs>
                  </a:gsLst>
                  <a:lin ang="5400000" scaled="0"/>
                </a:gradFill>
              </a:defRPr>
            </a:lvl1pPr>
          </a:lstStyle>
          <a:p>
            <a:pPr defTabSz="932377"/>
            <a:fld id="{727B4C2D-45E2-4621-8491-2995EB46A674}" type="slidenum">
              <a:rPr lang="en-US" smtClean="0">
                <a:gradFill>
                  <a:gsLst>
                    <a:gs pos="100000">
                      <a:srgbClr val="797A7D"/>
                    </a:gs>
                    <a:gs pos="0">
                      <a:srgbClr val="797A7D"/>
                    </a:gs>
                  </a:gsLst>
                  <a:lin ang="5400000" scaled="0"/>
                </a:gradFill>
              </a:rPr>
              <a:pPr defTabSz="932377"/>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7444372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854" indent="-297854">
              <a:spcBef>
                <a:spcPts val="1224"/>
              </a:spcBef>
              <a:buClr>
                <a:schemeClr val="bg2"/>
              </a:buClr>
              <a:buSzPct val="100000"/>
              <a:buFont typeface="Wingdings" pitchFamily="2" charset="2"/>
              <a:buChar char=""/>
              <a:defRPr lang="en-US" sz="3700" kern="1200" spc="-71" baseline="0" dirty="0" smtClean="0">
                <a:gradFill>
                  <a:gsLst>
                    <a:gs pos="1250">
                      <a:schemeClr val="bg2"/>
                    </a:gs>
                    <a:gs pos="100000">
                      <a:schemeClr val="bg2"/>
                    </a:gs>
                  </a:gsLst>
                  <a:lin ang="5400000" scaled="0"/>
                </a:gradFill>
                <a:latin typeface="+mj-lt"/>
                <a:ea typeface="+mn-ea"/>
                <a:cs typeface="+mn-cs"/>
              </a:defRPr>
            </a:lvl1pPr>
            <a:lvl2pPr marL="530958" indent="-233104">
              <a:defRPr sz="2000"/>
            </a:lvl2pPr>
            <a:lvl3pPr marL="699311" indent="-168353">
              <a:tabLst/>
              <a:defRPr sz="2000"/>
            </a:lvl3pPr>
            <a:lvl4pPr marL="880613" indent="-181303">
              <a:defRPr/>
            </a:lvl4pPr>
            <a:lvl5pPr marL="1048965" indent="-16835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6"/>
            <a:ext cx="5504574" cy="2748445"/>
          </a:xfrm>
        </p:spPr>
        <p:txBody>
          <a:bodyPr>
            <a:spAutoFit/>
          </a:bodyPr>
          <a:lstStyle>
            <a:lvl1pPr marL="346417" indent="-346417">
              <a:spcBef>
                <a:spcPts val="1224"/>
              </a:spcBef>
              <a:buClr>
                <a:schemeClr val="bg2"/>
              </a:buClr>
              <a:buFont typeface="Arial" pitchFamily="34" charset="0"/>
              <a:buChar char="•"/>
              <a:defRPr lang="en-US" sz="3700" kern="1200" spc="-71" baseline="0" dirty="0" smtClean="0">
                <a:gradFill>
                  <a:gsLst>
                    <a:gs pos="1250">
                      <a:schemeClr val="bg2"/>
                    </a:gs>
                    <a:gs pos="100000">
                      <a:schemeClr val="bg2"/>
                    </a:gs>
                  </a:gsLst>
                  <a:lin ang="5400000" scaled="0"/>
                </a:gradFill>
                <a:latin typeface="+mj-lt"/>
                <a:ea typeface="+mn-ea"/>
                <a:cs typeface="+mn-cs"/>
              </a:defRPr>
            </a:lvl1pPr>
            <a:lvl2pPr marL="647511" indent="-349655">
              <a:defRPr lang="en-US" sz="2000" kern="1200" spc="0" baseline="0" dirty="0" smtClean="0">
                <a:gradFill>
                  <a:gsLst>
                    <a:gs pos="1250">
                      <a:schemeClr val="bg2"/>
                    </a:gs>
                    <a:gs pos="100000">
                      <a:schemeClr val="bg2"/>
                    </a:gs>
                  </a:gsLst>
                  <a:lin ang="5400000" scaled="0"/>
                </a:gradFill>
                <a:latin typeface="+mn-lt"/>
                <a:ea typeface="+mn-ea"/>
                <a:cs typeface="+mn-cs"/>
              </a:defRPr>
            </a:lvl2pPr>
            <a:lvl3pPr marL="880613" indent="-349655">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48965" indent="-349655">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30269" indent="-349655">
              <a:defRPr lang="en-US" sz="2000" kern="1200" spc="0" baseline="0" dirty="0">
                <a:gradFill>
                  <a:gsLst>
                    <a:gs pos="1250">
                      <a:schemeClr val="bg2"/>
                    </a:gs>
                    <a:gs pos="100000">
                      <a:schemeClr val="bg2"/>
                    </a:gs>
                  </a:gsLst>
                  <a:lin ang="5400000" scaled="0"/>
                </a:gradFill>
                <a:latin typeface="+mn-lt"/>
                <a:ea typeface="+mn-ea"/>
                <a:cs typeface="+mn-cs"/>
              </a:defRPr>
            </a:lvl5pPr>
          </a:lstStyle>
          <a:p>
            <a:pPr marL="297854" marR="0" lvl="0" indent="-297854" algn="l" defTabSz="932377"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854" marR="0" lvl="1" indent="-297854" algn="l" defTabSz="932377"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854" marR="0" lvl="2" indent="-297854" algn="l" defTabSz="932377"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854" marR="0" lvl="3" indent="-297854" algn="l" defTabSz="932377"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854" marR="0" lvl="4" indent="-297854" algn="l" defTabSz="932377"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300" tIns="62150" rIns="124300" bIns="62150" anchor="ctr"/>
          <a:lstStyle>
            <a:lvl1pPr algn="l">
              <a:defRPr sz="1600">
                <a:gradFill>
                  <a:gsLst>
                    <a:gs pos="100000">
                      <a:schemeClr val="bg2"/>
                    </a:gs>
                    <a:gs pos="0">
                      <a:schemeClr val="bg2"/>
                    </a:gs>
                  </a:gsLst>
                  <a:lin ang="5400000" scaled="0"/>
                </a:gradFill>
              </a:defRPr>
            </a:lvl1pPr>
          </a:lstStyle>
          <a:p>
            <a:pPr defTabSz="932377"/>
            <a:fld id="{727B4C2D-45E2-4621-8491-2995EB46A674}" type="slidenum">
              <a:rPr lang="en-US" smtClean="0">
                <a:gradFill>
                  <a:gsLst>
                    <a:gs pos="100000">
                      <a:srgbClr val="797A7D"/>
                    </a:gs>
                    <a:gs pos="0">
                      <a:srgbClr val="797A7D"/>
                    </a:gs>
                  </a:gsLst>
                  <a:lin ang="5400000" scaled="0"/>
                </a:gradFill>
              </a:rPr>
              <a:pPr defTabSz="932377"/>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8718972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7"/>
            <a:ext cx="5543930" cy="1695079"/>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500" indent="0">
              <a:buNone/>
              <a:defRPr sz="2800" b="1"/>
            </a:lvl2pPr>
            <a:lvl3pPr marL="1243001" indent="0">
              <a:buNone/>
              <a:defRPr sz="2400" b="1"/>
            </a:lvl3pPr>
            <a:lvl4pPr marL="1864501" indent="0">
              <a:buNone/>
              <a:defRPr sz="2100" b="1"/>
            </a:lvl4pPr>
            <a:lvl5pPr marL="2486002" indent="0">
              <a:buNone/>
              <a:defRPr sz="2100" b="1"/>
            </a:lvl5pPr>
            <a:lvl6pPr marL="3107501" indent="0">
              <a:buNone/>
              <a:defRPr sz="2100" b="1"/>
            </a:lvl6pPr>
            <a:lvl7pPr marL="3729003" indent="0">
              <a:buNone/>
              <a:defRPr sz="2100" b="1"/>
            </a:lvl7pPr>
            <a:lvl8pPr marL="4350503" indent="0">
              <a:buNone/>
              <a:defRPr sz="2100" b="1"/>
            </a:lvl8pPr>
            <a:lvl9pPr marL="497200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90"/>
            <a:ext cx="5596178" cy="339016"/>
          </a:xfrm>
          <a:prstGeom prst="rect">
            <a:avLst/>
          </a:prstGeom>
        </p:spPr>
        <p:txBody>
          <a:bodyPr>
            <a:noAutofit/>
          </a:bodyPr>
          <a:lstStyle>
            <a:lvl1pPr marL="0" indent="0">
              <a:spcBef>
                <a:spcPts val="1224"/>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251" indent="-388438">
              <a:defRPr lang="en-US" sz="2100" kern="1200" dirty="0" smtClean="0">
                <a:solidFill>
                  <a:schemeClr val="bg2">
                    <a:lumMod val="50000"/>
                  </a:schemeClr>
                </a:solidFill>
                <a:latin typeface="+mn-lt"/>
                <a:ea typeface="+mn-ea"/>
                <a:cs typeface="Arial" pitchFamily="34" charset="0"/>
              </a:defRPr>
            </a:lvl2pPr>
            <a:lvl3pPr marL="932251" indent="-233063">
              <a:defRPr lang="en-US" sz="1900" kern="1200" dirty="0" smtClean="0">
                <a:solidFill>
                  <a:schemeClr val="bg2">
                    <a:lumMod val="50000"/>
                  </a:schemeClr>
                </a:solidFill>
                <a:latin typeface="+mn-lt"/>
                <a:ea typeface="+mn-ea"/>
                <a:cs typeface="Arial" pitchFamily="34" charset="0"/>
              </a:defRPr>
            </a:lvl3pPr>
            <a:lvl4pPr marL="1243001" indent="-233063">
              <a:defRPr lang="en-US" sz="1600" kern="1200" dirty="0" smtClean="0">
                <a:solidFill>
                  <a:schemeClr val="bg2">
                    <a:lumMod val="50000"/>
                  </a:schemeClr>
                </a:solidFill>
                <a:latin typeface="+mn-lt"/>
                <a:ea typeface="+mn-ea"/>
                <a:cs typeface="Arial" pitchFamily="34" charset="0"/>
              </a:defRPr>
            </a:lvl4pPr>
            <a:lvl5pPr marL="1476063" indent="-233063">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4300" tIns="62150" rIns="124300" bIns="62150" anchor="ctr"/>
          <a:lstStyle>
            <a:lvl1pPr algn="l">
              <a:defRPr sz="1600">
                <a:gradFill>
                  <a:gsLst>
                    <a:gs pos="100000">
                      <a:schemeClr val="bg2"/>
                    </a:gs>
                    <a:gs pos="0">
                      <a:schemeClr val="bg2"/>
                    </a:gs>
                  </a:gsLst>
                  <a:lin ang="5400000" scaled="0"/>
                </a:gradFill>
              </a:defRPr>
            </a:lvl1pPr>
          </a:lstStyle>
          <a:p>
            <a:pPr defTabSz="932377"/>
            <a:fld id="{727B4C2D-45E2-4621-8491-2995EB46A674}" type="slidenum">
              <a:rPr lang="en-US" smtClean="0">
                <a:gradFill>
                  <a:gsLst>
                    <a:gs pos="100000">
                      <a:srgbClr val="797A7D"/>
                    </a:gs>
                    <a:gs pos="0">
                      <a:srgbClr val="797A7D"/>
                    </a:gs>
                  </a:gsLst>
                  <a:lin ang="5400000" scaled="0"/>
                </a:gradFill>
              </a:rPr>
              <a:pPr defTabSz="932377"/>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88882059"/>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500" indent="0">
              <a:buNone/>
              <a:defRPr sz="2800" b="1"/>
            </a:lvl2pPr>
            <a:lvl3pPr marL="1243001" indent="0">
              <a:buNone/>
              <a:defRPr sz="2400" b="1"/>
            </a:lvl3pPr>
            <a:lvl4pPr marL="1864501" indent="0">
              <a:buNone/>
              <a:defRPr sz="2100" b="1"/>
            </a:lvl4pPr>
            <a:lvl5pPr marL="2486002" indent="0">
              <a:buNone/>
              <a:defRPr sz="2100" b="1"/>
            </a:lvl5pPr>
            <a:lvl6pPr marL="3107501" indent="0">
              <a:buNone/>
              <a:defRPr sz="2100" b="1"/>
            </a:lvl6pPr>
            <a:lvl7pPr marL="3729003" indent="0">
              <a:buNone/>
              <a:defRPr sz="2100" b="1"/>
            </a:lvl7pPr>
            <a:lvl8pPr marL="4350503" indent="0">
              <a:buNone/>
              <a:defRPr sz="2100" b="1"/>
            </a:lvl8pPr>
            <a:lvl9pPr marL="4972005"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4300" tIns="62150" rIns="124300" bIns="62150" anchor="ctr"/>
          <a:lstStyle>
            <a:lvl1pPr algn="l">
              <a:defRPr sz="1600">
                <a:gradFill>
                  <a:gsLst>
                    <a:gs pos="100000">
                      <a:schemeClr val="bg2"/>
                    </a:gs>
                    <a:gs pos="0">
                      <a:schemeClr val="bg2"/>
                    </a:gs>
                  </a:gsLst>
                  <a:lin ang="5400000" scaled="0"/>
                </a:gradFill>
              </a:defRPr>
            </a:lvl1pPr>
          </a:lstStyle>
          <a:p>
            <a:pPr defTabSz="932377"/>
            <a:fld id="{727B4C2D-45E2-4621-8491-2995EB46A674}" type="slidenum">
              <a:rPr lang="en-US" smtClean="0">
                <a:gradFill>
                  <a:gsLst>
                    <a:gs pos="100000">
                      <a:srgbClr val="797A7D"/>
                    </a:gs>
                    <a:gs pos="0">
                      <a:srgbClr val="797A7D"/>
                    </a:gs>
                  </a:gsLst>
                  <a:lin ang="5400000" scaled="0"/>
                </a:gradFill>
              </a:rPr>
              <a:pPr defTabSz="932377"/>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251" indent="-388438">
              <a:defRPr lang="en-US" sz="2100" kern="1200" dirty="0" smtClean="0">
                <a:solidFill>
                  <a:schemeClr val="bg2">
                    <a:lumMod val="50000"/>
                  </a:schemeClr>
                </a:solidFill>
                <a:latin typeface="+mn-lt"/>
                <a:ea typeface="+mn-ea"/>
                <a:cs typeface="Arial" pitchFamily="34" charset="0"/>
              </a:defRPr>
            </a:lvl2pPr>
            <a:lvl3pPr marL="932251" indent="-233063">
              <a:defRPr lang="en-US" sz="1900" kern="1200" dirty="0" smtClean="0">
                <a:solidFill>
                  <a:schemeClr val="bg2">
                    <a:lumMod val="50000"/>
                  </a:schemeClr>
                </a:solidFill>
                <a:latin typeface="+mn-lt"/>
                <a:ea typeface="+mn-ea"/>
                <a:cs typeface="Arial" pitchFamily="34" charset="0"/>
              </a:defRPr>
            </a:lvl3pPr>
            <a:lvl4pPr marL="1243001" indent="-233063">
              <a:defRPr lang="en-US" sz="1600" kern="1200" dirty="0" smtClean="0">
                <a:solidFill>
                  <a:schemeClr val="bg2">
                    <a:lumMod val="50000"/>
                  </a:schemeClr>
                </a:solidFill>
                <a:latin typeface="+mn-lt"/>
                <a:ea typeface="+mn-ea"/>
                <a:cs typeface="Arial" pitchFamily="34" charset="0"/>
              </a:defRPr>
            </a:lvl4pPr>
            <a:lvl5pPr marL="1476063" indent="-233063">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6483"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283430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6"/>
            <a:ext cx="11887200" cy="2254827"/>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1454934"/>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3" y="1476623"/>
            <a:ext cx="5543930" cy="1201902"/>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500" indent="0">
              <a:buNone/>
              <a:defRPr sz="2800" b="1"/>
            </a:lvl2pPr>
            <a:lvl3pPr marL="1243001" indent="0">
              <a:buNone/>
              <a:defRPr sz="2400" b="1"/>
            </a:lvl3pPr>
            <a:lvl4pPr marL="1864501" indent="0">
              <a:buNone/>
              <a:defRPr sz="2100" b="1"/>
            </a:lvl4pPr>
            <a:lvl5pPr marL="2486002" indent="0">
              <a:buNone/>
              <a:defRPr sz="2100" b="1"/>
            </a:lvl5pPr>
            <a:lvl6pPr marL="3107501" indent="0">
              <a:buNone/>
              <a:defRPr sz="2100" b="1"/>
            </a:lvl6pPr>
            <a:lvl7pPr marL="3729003" indent="0">
              <a:buNone/>
              <a:defRPr sz="2100" b="1"/>
            </a:lvl7pPr>
            <a:lvl8pPr marL="4350503" indent="0">
              <a:buNone/>
              <a:defRPr sz="2100" b="1"/>
            </a:lvl8pPr>
            <a:lvl9pPr marL="497200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33"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251" indent="-388438">
              <a:defRPr lang="en-US" sz="2100" kern="1200" dirty="0" smtClean="0">
                <a:solidFill>
                  <a:schemeClr val="bg2">
                    <a:lumMod val="50000"/>
                  </a:schemeClr>
                </a:solidFill>
                <a:latin typeface="+mn-lt"/>
                <a:ea typeface="+mn-ea"/>
                <a:cs typeface="Arial" pitchFamily="34" charset="0"/>
              </a:defRPr>
            </a:lvl2pPr>
            <a:lvl3pPr marL="932251" indent="-233063">
              <a:defRPr lang="en-US" sz="1900" kern="1200" dirty="0" smtClean="0">
                <a:solidFill>
                  <a:schemeClr val="bg2">
                    <a:lumMod val="50000"/>
                  </a:schemeClr>
                </a:solidFill>
                <a:latin typeface="+mn-lt"/>
                <a:ea typeface="+mn-ea"/>
                <a:cs typeface="Arial" pitchFamily="34" charset="0"/>
              </a:defRPr>
            </a:lvl3pPr>
            <a:lvl4pPr marL="1243001" indent="-233063">
              <a:defRPr lang="en-US" sz="1600" kern="1200" dirty="0" smtClean="0">
                <a:solidFill>
                  <a:schemeClr val="bg2">
                    <a:lumMod val="50000"/>
                  </a:schemeClr>
                </a:solidFill>
                <a:latin typeface="+mn-lt"/>
                <a:ea typeface="+mn-ea"/>
                <a:cs typeface="Arial" pitchFamily="34" charset="0"/>
              </a:defRPr>
            </a:lvl4pPr>
            <a:lvl5pPr marL="1476063" indent="-233063">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 y="0"/>
            <a:ext cx="6101615" cy="6994525"/>
          </a:xfrm>
        </p:spPr>
        <p:txBody>
          <a:bodyPr lIns="186483"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29869266"/>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4"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07"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3" y="1476627"/>
            <a:ext cx="5338712" cy="1695079"/>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500" indent="0">
              <a:buNone/>
              <a:defRPr sz="2800" b="1"/>
            </a:lvl2pPr>
            <a:lvl3pPr marL="1243001" indent="0">
              <a:buNone/>
              <a:defRPr sz="2400" b="1"/>
            </a:lvl3pPr>
            <a:lvl4pPr marL="1864501" indent="0">
              <a:buNone/>
              <a:defRPr sz="2100" b="1"/>
            </a:lvl4pPr>
            <a:lvl5pPr marL="2486002" indent="0">
              <a:buNone/>
              <a:defRPr sz="2100" b="1"/>
            </a:lvl5pPr>
            <a:lvl6pPr marL="3107501" indent="0">
              <a:buNone/>
              <a:defRPr sz="2100" b="1"/>
            </a:lvl6pPr>
            <a:lvl7pPr marL="3729003" indent="0">
              <a:buNone/>
              <a:defRPr sz="2100" b="1"/>
            </a:lvl7pPr>
            <a:lvl8pPr marL="4350503" indent="0">
              <a:buNone/>
              <a:defRPr sz="2100" b="1"/>
            </a:lvl8pPr>
            <a:lvl9pPr marL="497200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90"/>
            <a:ext cx="5596178" cy="339016"/>
          </a:xfrm>
          <a:prstGeom prst="rect">
            <a:avLst/>
          </a:prstGeom>
        </p:spPr>
        <p:txBody>
          <a:bodyPr>
            <a:noAutofit/>
          </a:bodyPr>
          <a:lstStyle>
            <a:lvl1pPr marL="0" indent="0">
              <a:spcBef>
                <a:spcPts val="1224"/>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251" indent="-388438">
              <a:defRPr lang="en-US" sz="2100" kern="1200" dirty="0" smtClean="0">
                <a:solidFill>
                  <a:schemeClr val="bg2">
                    <a:lumMod val="50000"/>
                  </a:schemeClr>
                </a:solidFill>
                <a:latin typeface="+mn-lt"/>
                <a:ea typeface="+mn-ea"/>
                <a:cs typeface="Arial" pitchFamily="34" charset="0"/>
              </a:defRPr>
            </a:lvl2pPr>
            <a:lvl3pPr marL="932251" indent="-233063">
              <a:defRPr lang="en-US" sz="1900" kern="1200" dirty="0" smtClean="0">
                <a:solidFill>
                  <a:schemeClr val="bg2">
                    <a:lumMod val="50000"/>
                  </a:schemeClr>
                </a:solidFill>
                <a:latin typeface="+mn-lt"/>
                <a:ea typeface="+mn-ea"/>
                <a:cs typeface="Arial" pitchFamily="34" charset="0"/>
              </a:defRPr>
            </a:lvl3pPr>
            <a:lvl4pPr marL="1243001" indent="-233063">
              <a:defRPr lang="en-US" sz="1600" kern="1200" dirty="0" smtClean="0">
                <a:solidFill>
                  <a:schemeClr val="bg2">
                    <a:lumMod val="50000"/>
                  </a:schemeClr>
                </a:solidFill>
                <a:latin typeface="+mn-lt"/>
                <a:ea typeface="+mn-ea"/>
                <a:cs typeface="Arial" pitchFamily="34" charset="0"/>
              </a:defRPr>
            </a:lvl4pPr>
            <a:lvl5pPr marL="1476063" indent="-233063">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64319905"/>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5"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07"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500" indent="0">
              <a:buNone/>
              <a:defRPr sz="2800" b="1"/>
            </a:lvl2pPr>
            <a:lvl3pPr marL="1243001" indent="0">
              <a:buNone/>
              <a:defRPr sz="2400" b="1"/>
            </a:lvl3pPr>
            <a:lvl4pPr marL="1864501" indent="0">
              <a:buNone/>
              <a:defRPr sz="2100" b="1"/>
            </a:lvl4pPr>
            <a:lvl5pPr marL="2486002" indent="0">
              <a:buNone/>
              <a:defRPr sz="2100" b="1"/>
            </a:lvl5pPr>
            <a:lvl6pPr marL="3107501" indent="0">
              <a:buNone/>
              <a:defRPr sz="2100" b="1"/>
            </a:lvl6pPr>
            <a:lvl7pPr marL="3729003" indent="0">
              <a:buNone/>
              <a:defRPr sz="2100" b="1"/>
            </a:lvl7pPr>
            <a:lvl8pPr marL="4350503" indent="0">
              <a:buNone/>
              <a:defRPr sz="2100" b="1"/>
            </a:lvl8pPr>
            <a:lvl9pPr marL="497200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32251" indent="-388438">
              <a:defRPr lang="en-US" sz="2100" kern="1200" dirty="0" smtClean="0">
                <a:solidFill>
                  <a:schemeClr val="bg2">
                    <a:lumMod val="50000"/>
                  </a:schemeClr>
                </a:solidFill>
                <a:latin typeface="+mn-lt"/>
                <a:ea typeface="+mn-ea"/>
                <a:cs typeface="Arial" pitchFamily="34" charset="0"/>
              </a:defRPr>
            </a:lvl2pPr>
            <a:lvl3pPr marL="932251" indent="-233063">
              <a:defRPr lang="en-US" sz="1900" kern="1200" dirty="0" smtClean="0">
                <a:solidFill>
                  <a:schemeClr val="bg2">
                    <a:lumMod val="50000"/>
                  </a:schemeClr>
                </a:solidFill>
                <a:latin typeface="+mn-lt"/>
                <a:ea typeface="+mn-ea"/>
                <a:cs typeface="Arial" pitchFamily="34" charset="0"/>
              </a:defRPr>
            </a:lvl3pPr>
            <a:lvl4pPr marL="1243001" indent="-233063">
              <a:defRPr lang="en-US" sz="1600" kern="1200" dirty="0" smtClean="0">
                <a:solidFill>
                  <a:schemeClr val="bg2">
                    <a:lumMod val="50000"/>
                  </a:schemeClr>
                </a:solidFill>
                <a:latin typeface="+mn-lt"/>
                <a:ea typeface="+mn-ea"/>
                <a:cs typeface="Arial" pitchFamily="34" charset="0"/>
              </a:defRPr>
            </a:lvl4pPr>
            <a:lvl5pPr marL="1476063" indent="-233063">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6483"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3159845"/>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07"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3" y="1476623"/>
            <a:ext cx="5543930" cy="1201902"/>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500" indent="0">
              <a:buNone/>
              <a:defRPr sz="2800" b="1"/>
            </a:lvl2pPr>
            <a:lvl3pPr marL="1243001" indent="0">
              <a:buNone/>
              <a:defRPr sz="2400" b="1"/>
            </a:lvl3pPr>
            <a:lvl4pPr marL="1864501" indent="0">
              <a:buNone/>
              <a:defRPr sz="2100" b="1"/>
            </a:lvl4pPr>
            <a:lvl5pPr marL="2486002" indent="0">
              <a:buNone/>
              <a:defRPr sz="2100" b="1"/>
            </a:lvl5pPr>
            <a:lvl6pPr marL="3107501" indent="0">
              <a:buNone/>
              <a:defRPr sz="2100" b="1"/>
            </a:lvl6pPr>
            <a:lvl7pPr marL="3729003" indent="0">
              <a:buNone/>
              <a:defRPr sz="2100" b="1"/>
            </a:lvl7pPr>
            <a:lvl8pPr marL="4350503" indent="0">
              <a:buNone/>
              <a:defRPr sz="2100" b="1"/>
            </a:lvl8pPr>
            <a:lvl9pPr marL="4972005"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33"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32251" indent="-388438">
              <a:defRPr lang="en-US" sz="2100" kern="1200" dirty="0" smtClean="0">
                <a:solidFill>
                  <a:schemeClr val="bg2">
                    <a:lumMod val="50000"/>
                  </a:schemeClr>
                </a:solidFill>
                <a:latin typeface="+mn-lt"/>
                <a:ea typeface="+mn-ea"/>
                <a:cs typeface="Arial" pitchFamily="34" charset="0"/>
              </a:defRPr>
            </a:lvl2pPr>
            <a:lvl3pPr marL="932251" indent="-233063">
              <a:defRPr lang="en-US" sz="1900" kern="1200" dirty="0" smtClean="0">
                <a:solidFill>
                  <a:schemeClr val="bg2">
                    <a:lumMod val="50000"/>
                  </a:schemeClr>
                </a:solidFill>
                <a:latin typeface="+mn-lt"/>
                <a:ea typeface="+mn-ea"/>
                <a:cs typeface="Arial" pitchFamily="34" charset="0"/>
              </a:defRPr>
            </a:lvl3pPr>
            <a:lvl4pPr marL="1243001" indent="-233063">
              <a:defRPr lang="en-US" sz="1600" kern="1200" dirty="0" smtClean="0">
                <a:solidFill>
                  <a:schemeClr val="bg2">
                    <a:lumMod val="50000"/>
                  </a:schemeClr>
                </a:solidFill>
                <a:latin typeface="+mn-lt"/>
                <a:ea typeface="+mn-ea"/>
                <a:cs typeface="Arial" pitchFamily="34" charset="0"/>
              </a:defRPr>
            </a:lvl4pPr>
            <a:lvl5pPr marL="1476063" indent="-233063">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 y="0"/>
            <a:ext cx="6101615" cy="6994525"/>
          </a:xfrm>
        </p:spPr>
        <p:txBody>
          <a:bodyPr lIns="186483"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9"/>
            <a:ext cx="1774190" cy="832141"/>
          </a:xfrm>
          <a:prstGeom prst="rect">
            <a:avLst/>
          </a:prstGeom>
        </p:spPr>
      </p:pic>
    </p:spTree>
    <p:extLst>
      <p:ext uri="{BB962C8B-B14F-4D97-AF65-F5344CB8AC3E}">
        <p14:creationId xmlns:p14="http://schemas.microsoft.com/office/powerpoint/2010/main" val="2322146385"/>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5"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07"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93"/>
            <a:ext cx="11378776" cy="2920069"/>
          </a:xfrm>
          <a:prstGeom prst="rect">
            <a:avLst/>
          </a:prstGeom>
        </p:spPr>
        <p:txBody>
          <a:bodyPr>
            <a:normAutofit/>
          </a:bodyPr>
          <a:lstStyle>
            <a:lvl1pPr marL="0" indent="0">
              <a:lnSpc>
                <a:spcPct val="90000"/>
              </a:lnSpc>
              <a:buNone/>
              <a:defRPr sz="6500">
                <a:gradFill>
                  <a:gsLst>
                    <a:gs pos="100000">
                      <a:schemeClr val="bg1"/>
                    </a:gs>
                    <a:gs pos="0">
                      <a:schemeClr val="bg1"/>
                    </a:gs>
                  </a:gsLst>
                  <a:lin ang="5400000" scaled="0"/>
                </a:gradFill>
                <a:latin typeface="+mj-lt"/>
              </a:defRPr>
            </a:lvl1pPr>
            <a:lvl2pPr>
              <a:defRPr sz="65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4300" tIns="62150" rIns="124300" bIns="62150" anchor="ctr"/>
          <a:lstStyle>
            <a:lvl1pPr algn="l">
              <a:defRPr sz="1600">
                <a:gradFill>
                  <a:gsLst>
                    <a:gs pos="100000">
                      <a:schemeClr val="bg2"/>
                    </a:gs>
                    <a:gs pos="0">
                      <a:schemeClr val="bg2"/>
                    </a:gs>
                  </a:gsLst>
                  <a:lin ang="5400000" scaled="0"/>
                </a:gradFill>
              </a:defRPr>
            </a:lvl1pPr>
          </a:lstStyle>
          <a:p>
            <a:pPr defTabSz="932377"/>
            <a:fld id="{727B4C2D-45E2-4621-8491-2995EB46A674}" type="slidenum">
              <a:rPr lang="en-US" smtClean="0">
                <a:gradFill>
                  <a:gsLst>
                    <a:gs pos="100000">
                      <a:srgbClr val="797A7D"/>
                    </a:gs>
                    <a:gs pos="0">
                      <a:srgbClr val="797A7D"/>
                    </a:gs>
                  </a:gsLst>
                  <a:lin ang="5400000" scaled="0"/>
                </a:gradFill>
              </a:rPr>
              <a:pPr defTabSz="932377"/>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71"/>
            <a:ext cx="11378776" cy="480118"/>
          </a:xfrm>
          <a:prstGeom prst="rect">
            <a:avLst/>
          </a:prstGeom>
        </p:spPr>
        <p:txBody>
          <a:bodyPr>
            <a:normAutofit/>
          </a:bodyPr>
          <a:lstStyle>
            <a:lvl1pPr marL="0" indent="0">
              <a:lnSpc>
                <a:spcPct val="90000"/>
              </a:lnSpc>
              <a:buNone/>
              <a:defRPr sz="3700">
                <a:gradFill>
                  <a:gsLst>
                    <a:gs pos="100000">
                      <a:schemeClr val="bg1"/>
                    </a:gs>
                    <a:gs pos="0">
                      <a:schemeClr val="bg1"/>
                    </a:gs>
                  </a:gsLst>
                  <a:lin ang="5400000" scaled="0"/>
                </a:gradFill>
                <a:latin typeface="+mj-lt"/>
              </a:defRPr>
            </a:lvl1pPr>
            <a:lvl2pPr>
              <a:defRPr sz="65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2975863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4300" tIns="62150" rIns="124300" bIns="62150" anchor="ctr"/>
          <a:lstStyle>
            <a:lvl1pPr algn="l">
              <a:defRPr sz="1600">
                <a:gradFill>
                  <a:gsLst>
                    <a:gs pos="100000">
                      <a:schemeClr val="bg2"/>
                    </a:gs>
                    <a:gs pos="0">
                      <a:schemeClr val="bg2"/>
                    </a:gs>
                  </a:gsLst>
                  <a:lin ang="5400000" scaled="0"/>
                </a:gradFill>
              </a:defRPr>
            </a:lvl1pPr>
          </a:lstStyle>
          <a:p>
            <a:pPr defTabSz="932377"/>
            <a:fld id="{727B4C2D-45E2-4621-8491-2995EB46A674}" type="slidenum">
              <a:rPr lang="en-US" smtClean="0">
                <a:gradFill>
                  <a:gsLst>
                    <a:gs pos="100000">
                      <a:srgbClr val="797A7D"/>
                    </a:gs>
                    <a:gs pos="0">
                      <a:srgbClr val="797A7D"/>
                    </a:gs>
                  </a:gsLst>
                  <a:lin ang="5400000" scaled="0"/>
                </a:gradFill>
              </a:rPr>
              <a:pPr defTabSz="932377"/>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91090259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84237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5" y="1178956"/>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0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300">
                <a:gradFill>
                  <a:gsLst>
                    <a:gs pos="1250">
                      <a:srgbClr val="000000"/>
                    </a:gs>
                    <a:gs pos="100000">
                      <a:srgbClr val="000000"/>
                    </a:gs>
                  </a:gsLst>
                  <a:lin ang="5400000" scaled="0"/>
                </a:gradFill>
                <a:latin typeface="Consolas" pitchFamily="49" charset="0"/>
                <a:cs typeface="Consolas" pitchFamily="49" charset="0"/>
              </a:defRPr>
            </a:lvl1pPr>
            <a:lvl2pPr marL="34641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37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2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58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461546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6"/>
            <a:ext cx="11378776" cy="678031"/>
          </a:xfrm>
        </p:spPr>
        <p:txBody>
          <a:bodyPr/>
          <a:lstStyle>
            <a:lvl1pPr>
              <a:defRPr sz="49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4" y="1476621"/>
            <a:ext cx="11375536" cy="2084319"/>
          </a:xfrm>
          <a:prstGeom prst="rect">
            <a:avLst/>
          </a:prstGeom>
        </p:spPr>
        <p:txBody>
          <a:bodyPr/>
          <a:lstStyle>
            <a:lvl1pPr marL="349655" indent="-34965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35" indent="-2913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414" indent="-29137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517" indent="-23310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620" indent="-23310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397" tIns="77697" rIns="155397" bIns="7769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21321577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5"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34" tIns="46534" rIns="46534" bIns="46534" numCol="1" spcCol="0" rtlCol="0" fromWordArt="0" anchor="ctr" anchorCtr="0" forceAA="0" compatLnSpc="1">
            <a:prstTxWarp prst="textNoShape">
              <a:avLst/>
            </a:prstTxWarp>
            <a:noAutofit/>
          </a:bodyPr>
          <a:lstStyle/>
          <a:p>
            <a:pPr algn="ctr" defTabSz="930372" fontAlgn="base">
              <a:spcBef>
                <a:spcPct val="0"/>
              </a:spcBef>
              <a:spcAft>
                <a:spcPct val="0"/>
              </a:spcAft>
            </a:pPr>
            <a:endParaRPr lang="en-US" sz="230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31285" y="629087"/>
            <a:ext cx="5338712" cy="1308985"/>
          </a:xfrm>
          <a:prstGeom prst="rect">
            <a:avLst/>
          </a:prstGeom>
        </p:spPr>
        <p:txBody>
          <a:bodyPr>
            <a:noAutofit/>
          </a:bodyPr>
          <a:lstStyle>
            <a:lvl1pPr marL="0" indent="0">
              <a:buNone/>
              <a:defRPr sz="5600" b="0" i="0" cap="none" baseline="0">
                <a:gradFill>
                  <a:gsLst>
                    <a:gs pos="100000">
                      <a:schemeClr val="bg1"/>
                    </a:gs>
                    <a:gs pos="0">
                      <a:schemeClr val="bg1"/>
                    </a:gs>
                  </a:gsLst>
                  <a:lin ang="5400000" scaled="0"/>
                </a:gradFill>
                <a:latin typeface="+mj-lt"/>
                <a:cs typeface="Segoe Pro Light"/>
              </a:defRPr>
            </a:lvl1pPr>
            <a:lvl2pPr marL="620343" indent="0">
              <a:buNone/>
              <a:defRPr sz="2800" b="1"/>
            </a:lvl2pPr>
            <a:lvl3pPr marL="1240687" indent="0">
              <a:buNone/>
              <a:defRPr sz="2400" b="1"/>
            </a:lvl3pPr>
            <a:lvl4pPr marL="1861029" indent="0">
              <a:buNone/>
              <a:defRPr sz="2100" b="1"/>
            </a:lvl4pPr>
            <a:lvl5pPr marL="2481372" indent="0">
              <a:buNone/>
              <a:defRPr sz="2100" b="1"/>
            </a:lvl5pPr>
            <a:lvl6pPr marL="3101716" indent="0">
              <a:buNone/>
              <a:defRPr sz="2100" b="1"/>
            </a:lvl6pPr>
            <a:lvl7pPr marL="3722059" indent="0">
              <a:buNone/>
              <a:defRPr sz="2100" b="1"/>
            </a:lvl7pPr>
            <a:lvl8pPr marL="4342401" indent="0">
              <a:buNone/>
              <a:defRPr sz="2100" b="1"/>
            </a:lvl8pPr>
            <a:lvl9pPr marL="4962745"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639452" y="702691"/>
            <a:ext cx="5596179" cy="339016"/>
          </a:xfrm>
          <a:prstGeom prst="rect">
            <a:avLst/>
          </a:prstGeom>
        </p:spPr>
        <p:txBody>
          <a:bodyPr>
            <a:noAutofit/>
          </a:bodyPr>
          <a:lstStyle>
            <a:lvl1pPr marL="0" indent="0">
              <a:spcBef>
                <a:spcPts val="1222"/>
              </a:spcBef>
              <a:buNone/>
              <a:defRPr lang="en-US" sz="2000" b="0" i="0" kern="1200" spc="0" dirty="0" smtClean="0">
                <a:gradFill>
                  <a:gsLst>
                    <a:gs pos="100000">
                      <a:schemeClr val="bg2"/>
                    </a:gs>
                    <a:gs pos="0">
                      <a:schemeClr val="bg2"/>
                    </a:gs>
                  </a:gsLst>
                  <a:lin ang="5400000" scaled="0"/>
                </a:gradFill>
                <a:latin typeface="+mn-lt"/>
                <a:ea typeface="+mn-ea"/>
                <a:cs typeface="Segoe Pro Light"/>
              </a:defRPr>
            </a:lvl1pPr>
            <a:lvl2pPr marL="930514" indent="-387713">
              <a:defRPr lang="en-US" sz="2100" kern="1200" dirty="0" smtClean="0">
                <a:solidFill>
                  <a:schemeClr val="bg2">
                    <a:lumMod val="50000"/>
                  </a:schemeClr>
                </a:solidFill>
                <a:latin typeface="+mn-lt"/>
                <a:ea typeface="+mn-ea"/>
                <a:cs typeface="Arial" pitchFamily="34" charset="0"/>
              </a:defRPr>
            </a:lvl2pPr>
            <a:lvl3pPr marL="930514" indent="-232630">
              <a:defRPr lang="en-US" sz="1900" kern="1200" dirty="0" smtClean="0">
                <a:solidFill>
                  <a:schemeClr val="bg2">
                    <a:lumMod val="50000"/>
                  </a:schemeClr>
                </a:solidFill>
                <a:latin typeface="+mn-lt"/>
                <a:ea typeface="+mn-ea"/>
                <a:cs typeface="Arial" pitchFamily="34" charset="0"/>
              </a:defRPr>
            </a:lvl3pPr>
            <a:lvl4pPr marL="1240687" indent="-232630">
              <a:defRPr lang="en-US" sz="1600" kern="1200" dirty="0" smtClean="0">
                <a:solidFill>
                  <a:schemeClr val="bg2">
                    <a:lumMod val="50000"/>
                  </a:schemeClr>
                </a:solidFill>
                <a:latin typeface="+mn-lt"/>
                <a:ea typeface="+mn-ea"/>
                <a:cs typeface="Arial" pitchFamily="34" charset="0"/>
              </a:defRPr>
            </a:lvl4pPr>
            <a:lvl5pPr marL="1473317" indent="-23263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81"/>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6" y="1938072"/>
            <a:ext cx="5362223" cy="627475"/>
          </a:xfrm>
          <a:prstGeom prst="rect">
            <a:avLst/>
          </a:prstGeom>
        </p:spPr>
        <p:txBody>
          <a:bodyPr>
            <a:noAutofit/>
          </a:bodyPr>
          <a:lstStyle>
            <a:lvl1pPr marL="0" indent="0">
              <a:spcBef>
                <a:spcPts val="1222"/>
              </a:spcBef>
              <a:buFont typeface="Arial" pitchFamily="34" charset="0"/>
              <a:buNone/>
              <a:defRPr lang="en-US" sz="2000" b="0" i="0" kern="1200" spc="0" dirty="0" smtClean="0">
                <a:gradFill>
                  <a:gsLst>
                    <a:gs pos="100000">
                      <a:schemeClr val="bg1"/>
                    </a:gs>
                    <a:gs pos="0">
                      <a:schemeClr val="bg1"/>
                    </a:gs>
                  </a:gsLst>
                  <a:lin ang="5400000" scaled="0"/>
                </a:gradFill>
                <a:latin typeface="Segoe Pro Light"/>
                <a:ea typeface="+mn-ea"/>
                <a:cs typeface="Segoe Pro Light"/>
              </a:defRPr>
            </a:lvl1pPr>
            <a:lvl2pPr marL="930514" indent="-387713">
              <a:defRPr lang="en-US" sz="2100" kern="1200" dirty="0" smtClean="0">
                <a:solidFill>
                  <a:schemeClr val="bg2">
                    <a:lumMod val="50000"/>
                  </a:schemeClr>
                </a:solidFill>
                <a:latin typeface="+mn-lt"/>
                <a:ea typeface="+mn-ea"/>
                <a:cs typeface="Arial" pitchFamily="34" charset="0"/>
              </a:defRPr>
            </a:lvl2pPr>
            <a:lvl3pPr marL="930514" indent="-232630">
              <a:defRPr lang="en-US" sz="1900" kern="1200" dirty="0" smtClean="0">
                <a:solidFill>
                  <a:schemeClr val="bg2">
                    <a:lumMod val="50000"/>
                  </a:schemeClr>
                </a:solidFill>
                <a:latin typeface="+mn-lt"/>
                <a:ea typeface="+mn-ea"/>
                <a:cs typeface="Arial" pitchFamily="34" charset="0"/>
              </a:defRPr>
            </a:lvl3pPr>
            <a:lvl4pPr marL="1240687" indent="-232630">
              <a:defRPr lang="en-US" sz="1600" kern="1200" dirty="0" smtClean="0">
                <a:solidFill>
                  <a:schemeClr val="bg2">
                    <a:lumMod val="50000"/>
                  </a:schemeClr>
                </a:solidFill>
                <a:latin typeface="+mn-lt"/>
                <a:ea typeface="+mn-ea"/>
                <a:cs typeface="Arial" pitchFamily="34" charset="0"/>
              </a:defRPr>
            </a:lvl4pPr>
            <a:lvl5pPr marL="1473317" indent="-23263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Tree>
    <p:extLst>
      <p:ext uri="{BB962C8B-B14F-4D97-AF65-F5344CB8AC3E}">
        <p14:creationId xmlns:p14="http://schemas.microsoft.com/office/powerpoint/2010/main" val="129909938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632"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756945147"/>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5" y="2875740"/>
            <a:ext cx="11375536" cy="1243058"/>
          </a:xfrm>
          <a:prstGeom prst="rect">
            <a:avLst/>
          </a:prstGeom>
        </p:spPr>
        <p:txBody>
          <a:bodyPr anchor="b" anchorCtr="0"/>
          <a:lstStyle>
            <a:lvl1pPr>
              <a:defRPr sz="9000"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80" y="6264016"/>
            <a:ext cx="1619203" cy="560111"/>
          </a:xfrm>
          <a:prstGeom prst="rect">
            <a:avLst/>
          </a:prstGeom>
        </p:spPr>
      </p:pic>
    </p:spTree>
    <p:extLst>
      <p:ext uri="{BB962C8B-B14F-4D97-AF65-F5344CB8AC3E}">
        <p14:creationId xmlns:p14="http://schemas.microsoft.com/office/powerpoint/2010/main" val="753212385"/>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4"/>
            <a:ext cx="11887200" cy="2027818"/>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4809422"/>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5" y="1476621"/>
            <a:ext cx="11375536" cy="2015262"/>
          </a:xfrm>
          <a:prstGeom prst="rect">
            <a:avLst/>
          </a:prstGeom>
        </p:spPr>
        <p:txBody>
          <a:bodyPr/>
          <a:lstStyle>
            <a:lvl1pPr marL="0" indent="0">
              <a:spcBef>
                <a:spcPts val="2447"/>
              </a:spcBef>
              <a:buNone/>
              <a:defRPr sz="41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6246" indent="0">
              <a:buNone/>
              <a:defRPr sz="2000">
                <a:gradFill>
                  <a:gsLst>
                    <a:gs pos="100000">
                      <a:schemeClr val="bg2"/>
                    </a:gs>
                    <a:gs pos="0">
                      <a:schemeClr val="bg2"/>
                    </a:gs>
                  </a:gsLst>
                  <a:lin ang="5400000" scaled="0"/>
                </a:gradFill>
              </a:defRPr>
            </a:lvl3pPr>
            <a:lvl4pPr marL="466021" indent="0">
              <a:buNone/>
              <a:defRPr sz="2000">
                <a:gradFill>
                  <a:gsLst>
                    <a:gs pos="100000">
                      <a:schemeClr val="bg2"/>
                    </a:gs>
                    <a:gs pos="0">
                      <a:schemeClr val="bg2"/>
                    </a:gs>
                  </a:gsLst>
                  <a:lin ang="5400000" scaled="0"/>
                </a:gradFill>
              </a:defRPr>
            </a:lvl4pPr>
            <a:lvl5pPr marL="707125"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300" tIns="62150" rIns="124300" bIns="62150" anchor="ctr"/>
          <a:lstStyle>
            <a:lvl1pPr algn="l">
              <a:defRPr sz="1600">
                <a:gradFill>
                  <a:gsLst>
                    <a:gs pos="100000">
                      <a:schemeClr val="bg2"/>
                    </a:gs>
                    <a:gs pos="0">
                      <a:schemeClr val="bg2"/>
                    </a:gs>
                  </a:gsLst>
                  <a:lin ang="5400000" scaled="0"/>
                </a:gradFill>
              </a:defRPr>
            </a:lvl1pPr>
          </a:lstStyle>
          <a:p>
            <a:pPr defTabSz="932007"/>
            <a:fld id="{727B4C2D-45E2-4621-8491-2995EB46A674}" type="slidenum">
              <a:rPr lang="en-US" smtClean="0">
                <a:gradFill>
                  <a:gsLst>
                    <a:gs pos="100000">
                      <a:srgbClr val="797A7D"/>
                    </a:gs>
                    <a:gs pos="0">
                      <a:srgbClr val="797A7D"/>
                    </a:gs>
                  </a:gsLst>
                  <a:lin ang="5400000" scaled="0"/>
                </a:gradFill>
              </a:rPr>
              <a:pPr defTabSz="93200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247999714"/>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92"/>
            <a:ext cx="11960861" cy="1229340"/>
          </a:xfrm>
          <a:prstGeom prst="rect">
            <a:avLst/>
          </a:prstGeom>
        </p:spPr>
        <p:txBody>
          <a:bodyPr/>
          <a:lstStyle>
            <a:lvl1pPr>
              <a:defRPr sz="410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6"/>
            <a:ext cx="11767516" cy="5262085"/>
          </a:xfrm>
          <a:prstGeom prst="rect">
            <a:avLst/>
          </a:prstGeom>
        </p:spPr>
        <p:txBody>
          <a:bodyPr/>
          <a:lstStyle>
            <a:lvl1pPr marL="349518" indent="-349518">
              <a:lnSpc>
                <a:spcPct val="100000"/>
              </a:lnSpc>
              <a:spcBef>
                <a:spcPts val="1835"/>
              </a:spcBef>
              <a:buClr>
                <a:schemeClr val="accent1"/>
              </a:buClr>
              <a:buSzPct val="100000"/>
              <a:buFont typeface="Arial" pitchFamily="34" charset="0"/>
              <a:buChar char="•"/>
              <a:defRPr sz="3300">
                <a:solidFill>
                  <a:srgbClr val="002050">
                    <a:alpha val="99000"/>
                  </a:srgbClr>
                </a:solidFill>
                <a:latin typeface="Segoe UI Light" panose="020B0502040204020203" pitchFamily="34" charset="0"/>
                <a:cs typeface="Segoe UI Light" panose="020B0502040204020203" pitchFamily="34" charset="0"/>
              </a:defRPr>
            </a:lvl1pPr>
            <a:lvl2pPr marL="823631" indent="-351134">
              <a:lnSpc>
                <a:spcPct val="100000"/>
              </a:lnSpc>
              <a:spcBef>
                <a:spcPts val="408"/>
              </a:spcBef>
              <a:spcAft>
                <a:spcPts val="408"/>
              </a:spcAft>
              <a:buClr>
                <a:schemeClr val="tx1">
                  <a:lumMod val="75000"/>
                  <a:lumOff val="25000"/>
                </a:schemeClr>
              </a:buClr>
              <a:buSzPct val="85000"/>
              <a:buFont typeface="Segoe UI" pitchFamily="34" charset="0"/>
              <a:buChar char="–"/>
              <a:defRPr sz="2900">
                <a:solidFill>
                  <a:schemeClr val="tx1">
                    <a:alpha val="99000"/>
                  </a:schemeClr>
                </a:solidFill>
                <a:latin typeface="Segoe UI Light" panose="020B0502040204020203" pitchFamily="34" charset="0"/>
                <a:cs typeface="Segoe UI Light" panose="020B0502040204020203" pitchFamily="34" charset="0"/>
              </a:defRPr>
            </a:lvl2pPr>
            <a:lvl3pPr marL="1221690" indent="-349518">
              <a:lnSpc>
                <a:spcPct val="100000"/>
              </a:lnSpc>
              <a:spcBef>
                <a:spcPts val="204"/>
              </a:spcBef>
              <a:spcAft>
                <a:spcPts val="204"/>
              </a:spcAft>
              <a:buClr>
                <a:schemeClr val="tx1">
                  <a:lumMod val="75000"/>
                  <a:lumOff val="25000"/>
                </a:schemeClr>
              </a:buClr>
              <a:buSzPct val="85000"/>
              <a:buFont typeface="Courier New" pitchFamily="49" charset="0"/>
              <a:buChar char="o"/>
              <a:defRPr sz="1800">
                <a:solidFill>
                  <a:schemeClr val="tx1">
                    <a:alpha val="99000"/>
                  </a:schemeClr>
                </a:solidFill>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88748160"/>
      </p:ext>
    </p:extLst>
  </p:cSld>
  <p:clrMapOvr>
    <a:masterClrMapping/>
  </p:clrMapOvr>
  <p:transition>
    <p:fade/>
  </p:transition>
  <p:timing>
    <p:tnLst>
      <p:par>
        <p:cTn id="1" dur="indefinite" restart="never" nodeType="tmRoot"/>
      </p:par>
    </p:tnLst>
  </p:timing>
  <p:hf hdr="0"/>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4" y="2358160"/>
            <a:ext cx="11348917" cy="1972480"/>
          </a:xfrm>
          <a:prstGeom prst="rect">
            <a:avLst/>
          </a:prstGeom>
        </p:spPr>
        <p:txBody>
          <a:bodyPr anchor="ctr">
            <a:noAutofit/>
          </a:bodyPr>
          <a:lstStyle>
            <a:lvl1pPr algn="l">
              <a:lnSpc>
                <a:spcPct val="90000"/>
              </a:lnSpc>
              <a:defRPr sz="4900"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66003" indent="0" algn="ctr">
              <a:buNone/>
              <a:defRPr>
                <a:solidFill>
                  <a:schemeClr val="tx1">
                    <a:tint val="75000"/>
                  </a:schemeClr>
                </a:solidFill>
              </a:defRPr>
            </a:lvl2pPr>
            <a:lvl3pPr marL="932007" indent="0" algn="ctr">
              <a:buNone/>
              <a:defRPr>
                <a:solidFill>
                  <a:schemeClr val="tx1">
                    <a:tint val="75000"/>
                  </a:schemeClr>
                </a:solidFill>
              </a:defRPr>
            </a:lvl3pPr>
            <a:lvl4pPr marL="1398011" indent="0" algn="ctr">
              <a:buNone/>
              <a:defRPr>
                <a:solidFill>
                  <a:schemeClr val="tx1">
                    <a:tint val="75000"/>
                  </a:schemeClr>
                </a:solidFill>
              </a:defRPr>
            </a:lvl4pPr>
            <a:lvl5pPr marL="1864015" indent="0" algn="ctr">
              <a:buNone/>
              <a:defRPr>
                <a:solidFill>
                  <a:schemeClr val="tx1">
                    <a:tint val="75000"/>
                  </a:schemeClr>
                </a:solidFill>
              </a:defRPr>
            </a:lvl5pPr>
            <a:lvl6pPr marL="2330021" indent="0" algn="ctr">
              <a:buNone/>
              <a:defRPr>
                <a:solidFill>
                  <a:schemeClr val="tx1">
                    <a:tint val="75000"/>
                  </a:schemeClr>
                </a:solidFill>
              </a:defRPr>
            </a:lvl6pPr>
            <a:lvl7pPr marL="2796021" indent="0" algn="ctr">
              <a:buNone/>
              <a:defRPr>
                <a:solidFill>
                  <a:schemeClr val="tx1">
                    <a:tint val="75000"/>
                  </a:schemeClr>
                </a:solidFill>
              </a:defRPr>
            </a:lvl7pPr>
            <a:lvl8pPr marL="3262026" indent="0" algn="ctr">
              <a:buNone/>
              <a:defRPr>
                <a:solidFill>
                  <a:schemeClr val="tx1">
                    <a:tint val="75000"/>
                  </a:schemeClr>
                </a:solidFill>
              </a:defRPr>
            </a:lvl8pPr>
            <a:lvl9pPr marL="3728030"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52" y="193508"/>
            <a:ext cx="2069423" cy="925617"/>
          </a:xfrm>
          <a:prstGeom prst="rect">
            <a:avLst/>
          </a:prstGeom>
        </p:spPr>
      </p:pic>
    </p:spTree>
    <p:extLst>
      <p:ext uri="{BB962C8B-B14F-4D97-AF65-F5344CB8AC3E}">
        <p14:creationId xmlns:p14="http://schemas.microsoft.com/office/powerpoint/2010/main" val="2359862777"/>
      </p:ext>
    </p:extLst>
  </p:cSld>
  <p:clrMapOvr>
    <a:masterClrMapping/>
  </p:clrMapOvr>
  <p:transition>
    <p:fade/>
  </p:transition>
  <p:timing>
    <p:tnLst>
      <p:par>
        <p:cTn id="1" dur="indefinite" restart="never" nodeType="tmRoot"/>
      </p:par>
    </p:tnLst>
  </p:timing>
  <p:hf hdr="0"/>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5" y="2980935"/>
            <a:ext cx="5884906" cy="2396796"/>
          </a:xfrm>
          <a:prstGeom prst="rect">
            <a:avLst/>
          </a:prstGeom>
        </p:spPr>
      </p:pic>
      <p:sp>
        <p:nvSpPr>
          <p:cNvPr id="9" name="Rectangle 2"/>
          <p:cNvSpPr>
            <a:spLocks noChangeArrowheads="1"/>
          </p:cNvSpPr>
          <p:nvPr userDrawn="1"/>
        </p:nvSpPr>
        <p:spPr bwMode="auto">
          <a:xfrm>
            <a:off x="540857" y="6079408"/>
            <a:ext cx="11303915" cy="771265"/>
          </a:xfrm>
          <a:prstGeom prst="rect">
            <a:avLst/>
          </a:prstGeom>
          <a:noFill/>
          <a:ln w="9525">
            <a:noFill/>
            <a:miter lim="800000"/>
            <a:headEnd/>
            <a:tailEnd/>
          </a:ln>
        </p:spPr>
        <p:txBody>
          <a:bodyPr wrap="square" lIns="93241" tIns="46623" rIns="93241" bIns="46623">
            <a:spAutoFit/>
          </a:bodyPr>
          <a:lstStyle/>
          <a:p>
            <a:pPr marL="0" lvl="1" defTabSz="931726">
              <a:defRPr/>
            </a:pPr>
            <a:r>
              <a:rPr lang="en-US" sz="110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9071176"/>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007" rtl="0" eaLnBrk="1" fontAlgn="auto" latinLnBrk="0" hangingPunct="1">
              <a:lnSpc>
                <a:spcPct val="90000"/>
              </a:lnSpc>
              <a:spcBef>
                <a:spcPts val="0"/>
              </a:spcBef>
              <a:spcAft>
                <a:spcPts val="0"/>
              </a:spcAft>
              <a:buClr>
                <a:srgbClr val="00DCFF"/>
              </a:buClr>
              <a:buSzPct val="90000"/>
              <a:buFont typeface="Arial" pitchFamily="34" charset="0"/>
              <a:buNone/>
              <a:tabLst/>
              <a:defRPr sz="2900" b="1" cap="all" baseline="0">
                <a:solidFill>
                  <a:schemeClr val="bg1">
                    <a:alpha val="99000"/>
                  </a:schemeClr>
                </a:solidFill>
              </a:defRPr>
            </a:lvl1pPr>
            <a:lvl2pPr marL="466003" indent="0" algn="ctr">
              <a:buNone/>
              <a:defRPr>
                <a:solidFill>
                  <a:schemeClr val="tx1">
                    <a:tint val="75000"/>
                  </a:schemeClr>
                </a:solidFill>
              </a:defRPr>
            </a:lvl2pPr>
            <a:lvl3pPr marL="932007" indent="0" algn="ctr">
              <a:buNone/>
              <a:defRPr>
                <a:solidFill>
                  <a:schemeClr val="tx1">
                    <a:tint val="75000"/>
                  </a:schemeClr>
                </a:solidFill>
              </a:defRPr>
            </a:lvl3pPr>
            <a:lvl4pPr marL="1398011" indent="0" algn="ctr">
              <a:buNone/>
              <a:defRPr>
                <a:solidFill>
                  <a:schemeClr val="tx1">
                    <a:tint val="75000"/>
                  </a:schemeClr>
                </a:solidFill>
              </a:defRPr>
            </a:lvl4pPr>
            <a:lvl5pPr marL="1864015" indent="0" algn="ctr">
              <a:buNone/>
              <a:defRPr>
                <a:solidFill>
                  <a:schemeClr val="tx1">
                    <a:tint val="75000"/>
                  </a:schemeClr>
                </a:solidFill>
              </a:defRPr>
            </a:lvl5pPr>
            <a:lvl6pPr marL="2330021" indent="0" algn="ctr">
              <a:buNone/>
              <a:defRPr>
                <a:solidFill>
                  <a:schemeClr val="tx1">
                    <a:tint val="75000"/>
                  </a:schemeClr>
                </a:solidFill>
              </a:defRPr>
            </a:lvl6pPr>
            <a:lvl7pPr marL="2796021" indent="0" algn="ctr">
              <a:buNone/>
              <a:defRPr>
                <a:solidFill>
                  <a:schemeClr val="tx1">
                    <a:tint val="75000"/>
                  </a:schemeClr>
                </a:solidFill>
              </a:defRPr>
            </a:lvl7pPr>
            <a:lvl8pPr marL="3262026" indent="0" algn="ctr">
              <a:buNone/>
              <a:defRPr>
                <a:solidFill>
                  <a:schemeClr val="tx1">
                    <a:tint val="75000"/>
                  </a:schemeClr>
                </a:solidFill>
              </a:defRPr>
            </a:lvl8pPr>
            <a:lvl9pPr marL="3728030"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33"/>
            <a:ext cx="10938496" cy="1411535"/>
          </a:xfrm>
          <a:prstGeom prst="rect">
            <a:avLst/>
          </a:prstGeom>
        </p:spPr>
        <p:txBody>
          <a:bodyPr anchor="ctr"/>
          <a:lstStyle>
            <a:lvl1pPr algn="l">
              <a:defRPr sz="7300" baseline="0">
                <a:solidFill>
                  <a:schemeClr val="bg1">
                    <a:alpha val="99000"/>
                  </a:schemeClr>
                </a:solidFill>
                <a:latin typeface="Segoe UI Light" panose="020B0502040204020203" pitchFamily="34" charset="0"/>
                <a:cs typeface="Segoe UI Light" panose="020B0502040204020203" pitchFamily="34" charset="0"/>
              </a:defRPr>
            </a:lvl1pPr>
            <a:lvl2pPr>
              <a:defRPr sz="6100">
                <a:solidFill>
                  <a:schemeClr val="bg1">
                    <a:alpha val="99000"/>
                  </a:schemeClr>
                </a:solidFill>
                <a:latin typeface="+mj-lt"/>
              </a:defRPr>
            </a:lvl2pPr>
            <a:lvl3pPr>
              <a:defRPr sz="6100">
                <a:solidFill>
                  <a:schemeClr val="bg1">
                    <a:alpha val="99000"/>
                  </a:schemeClr>
                </a:solidFill>
                <a:latin typeface="+mj-lt"/>
              </a:defRPr>
            </a:lvl3pPr>
            <a:lvl4pPr>
              <a:defRPr sz="6100">
                <a:solidFill>
                  <a:schemeClr val="bg1">
                    <a:alpha val="99000"/>
                  </a:schemeClr>
                </a:solidFill>
                <a:latin typeface="+mj-lt"/>
              </a:defRPr>
            </a:lvl4pPr>
            <a:lvl5pPr>
              <a:defRPr sz="6100">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23505986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7" y="3850320"/>
            <a:ext cx="11585645" cy="1972480"/>
          </a:xfrm>
          <a:prstGeom prst="rect">
            <a:avLst/>
          </a:prstGeom>
        </p:spPr>
        <p:txBody>
          <a:bodyPr anchor="t" anchorCtr="0">
            <a:noAutofit/>
          </a:bodyPr>
          <a:lstStyle>
            <a:lvl1pPr algn="l">
              <a:lnSpc>
                <a:spcPct val="90000"/>
              </a:lnSpc>
              <a:defRPr sz="4900"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52" y="193508"/>
            <a:ext cx="2069423" cy="925617"/>
          </a:xfrm>
          <a:prstGeom prst="rect">
            <a:avLst/>
          </a:prstGeom>
        </p:spPr>
      </p:pic>
      <p:sp>
        <p:nvSpPr>
          <p:cNvPr id="9" name="Subtitle 2"/>
          <p:cNvSpPr>
            <a:spLocks noGrp="1"/>
          </p:cNvSpPr>
          <p:nvPr>
            <p:ph type="subTitle" idx="1" hasCustomPrompt="1"/>
          </p:nvPr>
        </p:nvSpPr>
        <p:spPr>
          <a:xfrm>
            <a:off x="557007" y="3001286"/>
            <a:ext cx="11585645" cy="763040"/>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66003" indent="0" algn="ctr">
              <a:buNone/>
              <a:defRPr>
                <a:solidFill>
                  <a:schemeClr val="tx1">
                    <a:tint val="75000"/>
                  </a:schemeClr>
                </a:solidFill>
              </a:defRPr>
            </a:lvl2pPr>
            <a:lvl3pPr marL="932007" indent="0" algn="ctr">
              <a:buNone/>
              <a:defRPr>
                <a:solidFill>
                  <a:schemeClr val="tx1">
                    <a:tint val="75000"/>
                  </a:schemeClr>
                </a:solidFill>
              </a:defRPr>
            </a:lvl3pPr>
            <a:lvl4pPr marL="1398011" indent="0" algn="ctr">
              <a:buNone/>
              <a:defRPr>
                <a:solidFill>
                  <a:schemeClr val="tx1">
                    <a:tint val="75000"/>
                  </a:schemeClr>
                </a:solidFill>
              </a:defRPr>
            </a:lvl4pPr>
            <a:lvl5pPr marL="1864015" indent="0" algn="ctr">
              <a:buNone/>
              <a:defRPr>
                <a:solidFill>
                  <a:schemeClr val="tx1">
                    <a:tint val="75000"/>
                  </a:schemeClr>
                </a:solidFill>
              </a:defRPr>
            </a:lvl5pPr>
            <a:lvl6pPr marL="2330021" indent="0" algn="ctr">
              <a:buNone/>
              <a:defRPr>
                <a:solidFill>
                  <a:schemeClr val="tx1">
                    <a:tint val="75000"/>
                  </a:schemeClr>
                </a:solidFill>
              </a:defRPr>
            </a:lvl6pPr>
            <a:lvl7pPr marL="2796021" indent="0" algn="ctr">
              <a:buNone/>
              <a:defRPr>
                <a:solidFill>
                  <a:schemeClr val="tx1">
                    <a:tint val="75000"/>
                  </a:schemeClr>
                </a:solidFill>
              </a:defRPr>
            </a:lvl7pPr>
            <a:lvl8pPr marL="3262026" indent="0" algn="ctr">
              <a:buNone/>
              <a:defRPr>
                <a:solidFill>
                  <a:schemeClr val="tx1">
                    <a:tint val="75000"/>
                  </a:schemeClr>
                </a:solidFill>
              </a:defRPr>
            </a:lvl8pPr>
            <a:lvl9pPr marL="3728030"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3527701695"/>
      </p:ext>
    </p:extLst>
  </p:cSld>
  <p:clrMapOvr>
    <a:masterClrMapping/>
  </p:clrMapOvr>
  <p:transition>
    <p:fade/>
  </p:transition>
  <p:timing>
    <p:tnLst>
      <p:par>
        <p:cTn id="1" dur="indefinite" restart="never" nodeType="tmRoot"/>
      </p:par>
    </p:tnLst>
  </p:timing>
  <p:hf hdr="0"/>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95093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3241" bIns="93241" anchor="t" anchorCtr="0"/>
          <a:lstStyle>
            <a:lvl1pPr algn="l" defTabSz="932189"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0568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ounded Rectangle 2"/>
          <p:cNvSpPr/>
          <p:nvPr userDrawn="1"/>
        </p:nvSpPr>
        <p:spPr bwMode="auto">
          <a:xfrm>
            <a:off x="7828157" y="98946"/>
            <a:ext cx="4608318" cy="4515812"/>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4"/>
          <p:cNvSpPr/>
          <p:nvPr userDrawn="1"/>
        </p:nvSpPr>
        <p:spPr bwMode="auto">
          <a:xfrm>
            <a:off x="290464" y="2644899"/>
            <a:ext cx="1371585" cy="2011658"/>
          </a:xfrm>
          <a:custGeom>
            <a:avLst/>
            <a:gdLst>
              <a:gd name="connsiteX0" fmla="*/ 165823 w 1371585"/>
              <a:gd name="connsiteY0" fmla="*/ 167754 h 2011658"/>
              <a:gd name="connsiteX1" fmla="*/ 165823 w 1371585"/>
              <a:gd name="connsiteY1" fmla="*/ 1737341 h 2011658"/>
              <a:gd name="connsiteX2" fmla="*/ 1205761 w 1371585"/>
              <a:gd name="connsiteY2" fmla="*/ 1737341 h 2011658"/>
              <a:gd name="connsiteX3" fmla="*/ 1205761 w 1371585"/>
              <a:gd name="connsiteY3" fmla="*/ 167754 h 2011658"/>
              <a:gd name="connsiteX4" fmla="*/ 228602 w 1371585"/>
              <a:gd name="connsiteY4" fmla="*/ 0 h 2011658"/>
              <a:gd name="connsiteX5" fmla="*/ 1142983 w 1371585"/>
              <a:gd name="connsiteY5" fmla="*/ 0 h 2011658"/>
              <a:gd name="connsiteX6" fmla="*/ 1371585 w 1371585"/>
              <a:gd name="connsiteY6" fmla="*/ 228602 h 2011658"/>
              <a:gd name="connsiteX7" fmla="*/ 1371585 w 1371585"/>
              <a:gd name="connsiteY7" fmla="*/ 1783056 h 2011658"/>
              <a:gd name="connsiteX8" fmla="*/ 1142983 w 1371585"/>
              <a:gd name="connsiteY8" fmla="*/ 2011658 h 2011658"/>
              <a:gd name="connsiteX9" fmla="*/ 228602 w 1371585"/>
              <a:gd name="connsiteY9" fmla="*/ 2011658 h 2011658"/>
              <a:gd name="connsiteX10" fmla="*/ 0 w 1371585"/>
              <a:gd name="connsiteY10" fmla="*/ 1783056 h 2011658"/>
              <a:gd name="connsiteX11" fmla="*/ 0 w 1371585"/>
              <a:gd name="connsiteY11" fmla="*/ 228602 h 2011658"/>
              <a:gd name="connsiteX12" fmla="*/ 228602 w 1371585"/>
              <a:gd name="connsiteY12" fmla="*/ 0 h 201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585" h="2011658">
                <a:moveTo>
                  <a:pt x="165823" y="167754"/>
                </a:moveTo>
                <a:lnTo>
                  <a:pt x="165823" y="1737341"/>
                </a:lnTo>
                <a:lnTo>
                  <a:pt x="1205761" y="1737341"/>
                </a:lnTo>
                <a:lnTo>
                  <a:pt x="1205761" y="167754"/>
                </a:lnTo>
                <a:close/>
                <a:moveTo>
                  <a:pt x="228602" y="0"/>
                </a:moveTo>
                <a:lnTo>
                  <a:pt x="1142983" y="0"/>
                </a:lnTo>
                <a:cubicBezTo>
                  <a:pt x="1269236" y="0"/>
                  <a:pt x="1371585" y="102349"/>
                  <a:pt x="1371585" y="228602"/>
                </a:cubicBezTo>
                <a:lnTo>
                  <a:pt x="1371585" y="1783056"/>
                </a:lnTo>
                <a:cubicBezTo>
                  <a:pt x="1371585" y="1909309"/>
                  <a:pt x="1269236" y="2011658"/>
                  <a:pt x="1142983" y="2011658"/>
                </a:cubicBezTo>
                <a:lnTo>
                  <a:pt x="228602" y="2011658"/>
                </a:lnTo>
                <a:cubicBezTo>
                  <a:pt x="102349" y="2011658"/>
                  <a:pt x="0" y="1909309"/>
                  <a:pt x="0" y="1783056"/>
                </a:cubicBezTo>
                <a:lnTo>
                  <a:pt x="0" y="228602"/>
                </a:lnTo>
                <a:cubicBezTo>
                  <a:pt x="0" y="102349"/>
                  <a:pt x="102349" y="0"/>
                  <a:pt x="228602" y="0"/>
                </a:cubicBezTo>
                <a:close/>
              </a:path>
            </a:pathLst>
          </a:cu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userDrawn="1"/>
        </p:nvGrpSpPr>
        <p:grpSpPr>
          <a:xfrm>
            <a:off x="7047661" y="1547201"/>
            <a:ext cx="1564880" cy="1401433"/>
            <a:chOff x="8647966" y="1813774"/>
            <a:chExt cx="1564880" cy="1401433"/>
          </a:xfrm>
        </p:grpSpPr>
        <p:pic>
          <p:nvPicPr>
            <p:cNvPr id="7" name="Picture 13"/>
            <p:cNvPicPr>
              <a:picLocks noChangeAspect="1" noChangeArrowheads="1"/>
            </p:cNvPicPr>
            <p:nvPr/>
          </p:nvPicPr>
          <p:blipFill>
            <a:blip r:embed="rId2" cstate="email">
              <a:biLevel thresh="75000"/>
              <a:extLst>
                <a:ext uri="{28A0092B-C50C-407E-A947-70E740481C1C}">
                  <a14:useLocalDpi xmlns:a14="http://schemas.microsoft.com/office/drawing/2010/main"/>
                </a:ext>
              </a:extLst>
            </a:blip>
            <a:srcRect/>
            <a:stretch>
              <a:fillRect/>
            </a:stretch>
          </p:blipFill>
          <p:spPr bwMode="auto">
            <a:xfrm>
              <a:off x="8647966" y="1813774"/>
              <a:ext cx="1503359" cy="122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9275525" y="2607737"/>
              <a:ext cx="937321" cy="607470"/>
              <a:chOff x="6021272" y="1941802"/>
              <a:chExt cx="937321" cy="607470"/>
            </a:xfrm>
          </p:grpSpPr>
          <p:pic>
            <p:nvPicPr>
              <p:cNvPr id="9" name="Picture 3"/>
              <p:cNvPicPr>
                <a:picLocks noChangeAspect="1" noChangeArrowheads="1"/>
              </p:cNvPicPr>
              <p:nvPr/>
            </p:nvPicPr>
            <p:blipFill>
              <a:blip r:embed="rId3" cstate="email">
                <a:biLevel thresh="75000"/>
                <a:extLst>
                  <a:ext uri="{28A0092B-C50C-407E-A947-70E740481C1C}">
                    <a14:useLocalDpi xmlns:a14="http://schemas.microsoft.com/office/drawing/2010/main"/>
                  </a:ext>
                </a:extLst>
              </a:blip>
              <a:srcRect/>
              <a:stretch>
                <a:fillRect/>
              </a:stretch>
            </p:blipFill>
            <p:spPr bwMode="auto">
              <a:xfrm>
                <a:off x="6021272" y="1941802"/>
                <a:ext cx="937321" cy="607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6078496" y="1978888"/>
                <a:ext cx="822873" cy="533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1" name="Group 10"/>
          <p:cNvGrpSpPr/>
          <p:nvPr userDrawn="1"/>
        </p:nvGrpSpPr>
        <p:grpSpPr>
          <a:xfrm>
            <a:off x="8666009" y="609552"/>
            <a:ext cx="896109" cy="661446"/>
            <a:chOff x="2760425" y="4246341"/>
            <a:chExt cx="1661362" cy="1226304"/>
          </a:xfrm>
        </p:grpSpPr>
        <p:grpSp>
          <p:nvGrpSpPr>
            <p:cNvPr id="12" name="Group 11"/>
            <p:cNvGrpSpPr/>
            <p:nvPr/>
          </p:nvGrpSpPr>
          <p:grpSpPr>
            <a:xfrm>
              <a:off x="2760425" y="4246341"/>
              <a:ext cx="1446154" cy="898136"/>
              <a:chOff x="2894908" y="2729595"/>
              <a:chExt cx="1446154" cy="898136"/>
            </a:xfrm>
          </p:grpSpPr>
          <p:pic>
            <p:nvPicPr>
              <p:cNvPr id="16" name="Picture 9"/>
              <p:cNvPicPr>
                <a:picLocks noChangeAspect="1" noChangeArrowheads="1"/>
              </p:cNvPicPr>
              <p:nvPr/>
            </p:nvPicPr>
            <p:blipFill>
              <a:blip r:embed="rId4" cstate="email">
                <a:biLevel thresh="75000"/>
                <a:extLst>
                  <a:ext uri="{28A0092B-C50C-407E-A947-70E740481C1C}">
                    <a14:useLocalDpi xmlns:a14="http://schemas.microsoft.com/office/drawing/2010/main"/>
                  </a:ext>
                </a:extLst>
              </a:blip>
              <a:srcRect/>
              <a:stretch>
                <a:fillRect/>
              </a:stretch>
            </p:blipFill>
            <p:spPr bwMode="auto">
              <a:xfrm>
                <a:off x="2894908" y="2729595"/>
                <a:ext cx="1446154" cy="898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bwMode="auto">
              <a:xfrm>
                <a:off x="3840823" y="2857189"/>
                <a:ext cx="365756" cy="6400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3" name="Oval 12"/>
            <p:cNvSpPr/>
            <p:nvPr/>
          </p:nvSpPr>
          <p:spPr bwMode="auto">
            <a:xfrm>
              <a:off x="3456170" y="4696239"/>
              <a:ext cx="296901" cy="29690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p:nvSpPr>
          <p:spPr bwMode="auto">
            <a:xfrm>
              <a:off x="3855257" y="4893308"/>
              <a:ext cx="457195" cy="45719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7"/>
            <p:cNvPicPr>
              <a:picLocks noChangeAspect="1" noChangeArrowheads="1"/>
            </p:cNvPicPr>
            <p:nvPr/>
          </p:nvPicPr>
          <p:blipFill>
            <a:blip r:embed="rId5" cstate="email">
              <a:biLevel thresh="75000"/>
              <a:extLst>
                <a:ext uri="{28A0092B-C50C-407E-A947-70E740481C1C}">
                  <a14:useLocalDpi xmlns:a14="http://schemas.microsoft.com/office/drawing/2010/main"/>
                </a:ext>
              </a:extLst>
            </a:blip>
            <a:srcRect/>
            <a:stretch>
              <a:fillRect/>
            </a:stretch>
          </p:blipFill>
          <p:spPr bwMode="auto">
            <a:xfrm>
              <a:off x="3388736" y="4642817"/>
              <a:ext cx="1033051" cy="829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Box 17"/>
          <p:cNvSpPr txBox="1"/>
          <p:nvPr userDrawn="1"/>
        </p:nvSpPr>
        <p:spPr>
          <a:xfrm>
            <a:off x="8320168" y="1175378"/>
            <a:ext cx="1350207" cy="882411"/>
          </a:xfrm>
          <a:prstGeom prst="rect">
            <a:avLst/>
          </a:prstGeom>
          <a:noFill/>
        </p:spPr>
        <p:txBody>
          <a:bodyPr wrap="none" lIns="182773" tIns="146218" rIns="182773" bIns="146218" rtlCol="0">
            <a:spAutoFit/>
          </a:bodyPr>
          <a:lstStyle/>
          <a:p>
            <a:pPr algn="r">
              <a:lnSpc>
                <a:spcPct val="90000"/>
              </a:lnSpc>
              <a:spcAft>
                <a:spcPts val="600"/>
              </a:spcAft>
            </a:pPr>
            <a:r>
              <a:rPr lang="en-US" dirty="0" smtClean="0">
                <a:gradFill>
                  <a:gsLst>
                    <a:gs pos="2917">
                      <a:srgbClr val="404040"/>
                    </a:gs>
                    <a:gs pos="30000">
                      <a:srgbClr val="404040"/>
                    </a:gs>
                  </a:gsLst>
                  <a:lin ang="5400000" scaled="0"/>
                </a:gradFill>
              </a:rPr>
              <a:t>Exchange</a:t>
            </a:r>
          </a:p>
          <a:p>
            <a:pPr algn="r">
              <a:lnSpc>
                <a:spcPct val="90000"/>
              </a:lnSpc>
              <a:spcAft>
                <a:spcPts val="600"/>
              </a:spcAft>
            </a:pPr>
            <a:r>
              <a:rPr lang="en-US" dirty="0" smtClean="0">
                <a:gradFill>
                  <a:gsLst>
                    <a:gs pos="2917">
                      <a:srgbClr val="404040"/>
                    </a:gs>
                    <a:gs pos="30000">
                      <a:srgbClr val="404040"/>
                    </a:gs>
                  </a:gsLst>
                  <a:lin ang="5400000" scaled="0"/>
                </a:gradFill>
              </a:rPr>
              <a:t>Online</a:t>
            </a:r>
          </a:p>
        </p:txBody>
      </p:sp>
      <p:pic>
        <p:nvPicPr>
          <p:cNvPr id="19" name="Picture 6"/>
          <p:cNvPicPr>
            <a:picLocks noChangeAspect="1" noChangeArrowheads="1"/>
          </p:cNvPicPr>
          <p:nvPr userDrawn="1"/>
        </p:nvPicPr>
        <p:blipFill>
          <a:blip r:embed="rId6" cstate="email">
            <a:biLevel thresh="75000"/>
            <a:extLst>
              <a:ext uri="{28A0092B-C50C-407E-A947-70E740481C1C}">
                <a14:useLocalDpi xmlns:a14="http://schemas.microsoft.com/office/drawing/2010/main"/>
              </a:ext>
            </a:extLst>
          </a:blip>
          <a:srcRect/>
          <a:stretch>
            <a:fillRect/>
          </a:stretch>
        </p:blipFill>
        <p:spPr bwMode="auto">
          <a:xfrm>
            <a:off x="9908101" y="752815"/>
            <a:ext cx="168002" cy="21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userDrawn="1"/>
        </p:nvSpPr>
        <p:spPr>
          <a:xfrm>
            <a:off x="9932013" y="593249"/>
            <a:ext cx="2346012" cy="1952822"/>
          </a:xfrm>
          <a:prstGeom prst="rect">
            <a:avLst/>
          </a:prstGeom>
          <a:noFill/>
        </p:spPr>
        <p:txBody>
          <a:bodyPr wrap="none" lIns="182773" tIns="146218" rIns="182773" bIns="146218" rtlCol="0">
            <a:spAutoFit/>
          </a:bodyPr>
          <a:lstStyle/>
          <a:p>
            <a:pPr>
              <a:lnSpc>
                <a:spcPct val="90000"/>
              </a:lnSpc>
              <a:spcAft>
                <a:spcPts val="600"/>
              </a:spcAft>
            </a:pPr>
            <a:r>
              <a:rPr lang="en-US" sz="1200" dirty="0" smtClean="0">
                <a:gradFill>
                  <a:gsLst>
                    <a:gs pos="2917">
                      <a:srgbClr val="404040"/>
                    </a:gs>
                    <a:gs pos="30000">
                      <a:srgbClr val="404040"/>
                    </a:gs>
                  </a:gsLst>
                  <a:lin ang="5400000" scaled="0"/>
                </a:gradFill>
              </a:rPr>
              <a:t>Full access to users’ contacts</a:t>
            </a:r>
          </a:p>
          <a:p>
            <a:pPr>
              <a:lnSpc>
                <a:spcPct val="90000"/>
              </a:lnSpc>
              <a:spcAft>
                <a:spcPts val="600"/>
              </a:spcAft>
            </a:pPr>
            <a:r>
              <a:rPr lang="en-US" sz="1200" dirty="0" smtClean="0">
                <a:gradFill>
                  <a:gsLst>
                    <a:gs pos="2917">
                      <a:srgbClr val="404040"/>
                    </a:gs>
                    <a:gs pos="30000">
                      <a:srgbClr val="404040"/>
                    </a:gs>
                  </a:gsLst>
                  <a:lin ang="5400000" scaled="0"/>
                </a:gradFill>
              </a:rPr>
              <a:t>Read users’ contacts</a:t>
            </a:r>
          </a:p>
          <a:p>
            <a:pPr>
              <a:lnSpc>
                <a:spcPct val="90000"/>
              </a:lnSpc>
              <a:spcAft>
                <a:spcPts val="600"/>
              </a:spcAft>
            </a:pPr>
            <a:r>
              <a:rPr lang="en-US" sz="1200" dirty="0" smtClean="0">
                <a:gradFill>
                  <a:gsLst>
                    <a:gs pos="2917">
                      <a:srgbClr val="404040"/>
                    </a:gs>
                    <a:gs pos="30000">
                      <a:srgbClr val="404040"/>
                    </a:gs>
                  </a:gsLst>
                  <a:lin ang="5400000" scaled="0"/>
                </a:gradFill>
              </a:rPr>
              <a:t>Full access to users’ calendar</a:t>
            </a:r>
          </a:p>
          <a:p>
            <a:pPr>
              <a:lnSpc>
                <a:spcPct val="90000"/>
              </a:lnSpc>
              <a:spcAft>
                <a:spcPts val="600"/>
              </a:spcAft>
            </a:pPr>
            <a:r>
              <a:rPr lang="en-US" sz="1200" dirty="0" smtClean="0">
                <a:gradFill>
                  <a:gsLst>
                    <a:gs pos="2917">
                      <a:srgbClr val="404040"/>
                    </a:gs>
                    <a:gs pos="30000">
                      <a:srgbClr val="404040"/>
                    </a:gs>
                  </a:gsLst>
                  <a:lin ang="5400000" scaled="0"/>
                </a:gradFill>
              </a:rPr>
              <a:t>Read users’ calendar</a:t>
            </a:r>
          </a:p>
          <a:p>
            <a:pPr>
              <a:lnSpc>
                <a:spcPct val="90000"/>
              </a:lnSpc>
              <a:spcAft>
                <a:spcPts val="600"/>
              </a:spcAft>
            </a:pPr>
            <a:r>
              <a:rPr lang="en-US" sz="1200" dirty="0" smtClean="0">
                <a:gradFill>
                  <a:gsLst>
                    <a:gs pos="2917">
                      <a:srgbClr val="404040"/>
                    </a:gs>
                    <a:gs pos="30000">
                      <a:srgbClr val="404040"/>
                    </a:gs>
                  </a:gsLst>
                  <a:lin ang="5400000" scaled="0"/>
                </a:gradFill>
              </a:rPr>
              <a:t>Send mail as a user</a:t>
            </a:r>
          </a:p>
          <a:p>
            <a:pPr>
              <a:lnSpc>
                <a:spcPct val="90000"/>
              </a:lnSpc>
              <a:spcAft>
                <a:spcPts val="600"/>
              </a:spcAft>
            </a:pPr>
            <a:r>
              <a:rPr lang="en-US" sz="1200" dirty="0" smtClean="0">
                <a:gradFill>
                  <a:gsLst>
                    <a:gs pos="2917">
                      <a:srgbClr val="404040"/>
                    </a:gs>
                    <a:gs pos="30000">
                      <a:srgbClr val="404040"/>
                    </a:gs>
                  </a:gsLst>
                  <a:lin ang="5400000" scaled="0"/>
                </a:gradFill>
              </a:rPr>
              <a:t>Read users’ mail</a:t>
            </a:r>
          </a:p>
          <a:p>
            <a:pPr>
              <a:lnSpc>
                <a:spcPct val="90000"/>
              </a:lnSpc>
              <a:spcAft>
                <a:spcPts val="600"/>
              </a:spcAft>
            </a:pPr>
            <a:r>
              <a:rPr lang="en-US" sz="1200" dirty="0">
                <a:solidFill>
                  <a:srgbClr val="404040"/>
                </a:solidFill>
              </a:rPr>
              <a:t>Full access to users’ </a:t>
            </a:r>
            <a:r>
              <a:rPr lang="en-US" sz="1200" dirty="0" smtClean="0">
                <a:solidFill>
                  <a:srgbClr val="404040"/>
                </a:solidFill>
              </a:rPr>
              <a:t>mailbox</a:t>
            </a:r>
            <a:endParaRPr lang="en-US" sz="1200" dirty="0">
              <a:solidFill>
                <a:srgbClr val="404040"/>
              </a:solidFill>
            </a:endParaRPr>
          </a:p>
        </p:txBody>
      </p:sp>
      <p:grpSp>
        <p:nvGrpSpPr>
          <p:cNvPr id="21" name="Group 20"/>
          <p:cNvGrpSpPr/>
          <p:nvPr userDrawn="1"/>
        </p:nvGrpSpPr>
        <p:grpSpPr>
          <a:xfrm>
            <a:off x="9908101" y="2194491"/>
            <a:ext cx="168002" cy="217201"/>
            <a:chOff x="2513142" y="5148228"/>
            <a:chExt cx="373907" cy="483402"/>
          </a:xfrm>
        </p:grpSpPr>
        <p:pic>
          <p:nvPicPr>
            <p:cNvPr id="22" name="Picture 6"/>
            <p:cNvPicPr>
              <a:picLocks noChangeAspect="1" noChangeArrowheads="1"/>
            </p:cNvPicPr>
            <p:nvPr/>
          </p:nvPicPr>
          <p:blipFill>
            <a:blip r:embed="rId6" cstate="email">
              <a:biLevel thresh="75000"/>
              <a:extLst>
                <a:ext uri="{28A0092B-C50C-407E-A947-70E740481C1C}">
                  <a14:useLocalDpi xmlns:a14="http://schemas.microsoft.com/office/drawing/2010/main"/>
                </a:ext>
              </a:extLst>
            </a:blip>
            <a:srcRect/>
            <a:stretch>
              <a:fillRect/>
            </a:stretch>
          </p:blipFill>
          <p:spPr bwMode="auto">
            <a:xfrm>
              <a:off x="2513142" y="5148228"/>
              <a:ext cx="373907" cy="483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5-Point Star 22"/>
            <p:cNvSpPr/>
            <p:nvPr/>
          </p:nvSpPr>
          <p:spPr bwMode="auto">
            <a:xfrm>
              <a:off x="2593446" y="5328290"/>
              <a:ext cx="213299" cy="213299"/>
            </a:xfrm>
            <a:prstGeom prst="star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4" name="TextBox 23"/>
          <p:cNvSpPr txBox="1"/>
          <p:nvPr userDrawn="1"/>
        </p:nvSpPr>
        <p:spPr>
          <a:xfrm>
            <a:off x="9513882" y="263147"/>
            <a:ext cx="954698" cy="464920"/>
          </a:xfrm>
          <a:prstGeom prst="rect">
            <a:avLst/>
          </a:prstGeom>
          <a:noFill/>
        </p:spPr>
        <p:txBody>
          <a:bodyPr wrap="none" lIns="182773" tIns="146218" rIns="182773" bIns="146218" rtlCol="0">
            <a:spAutoFit/>
          </a:bodyPr>
          <a:lstStyle/>
          <a:p>
            <a:pPr>
              <a:lnSpc>
                <a:spcPct val="90000"/>
              </a:lnSpc>
              <a:spcAft>
                <a:spcPts val="600"/>
              </a:spcAft>
            </a:pPr>
            <a:r>
              <a:rPr lang="en-US" sz="1200" dirty="0" smtClean="0">
                <a:gradFill>
                  <a:gsLst>
                    <a:gs pos="2917">
                      <a:srgbClr val="404040"/>
                    </a:gs>
                    <a:gs pos="30000">
                      <a:srgbClr val="404040"/>
                    </a:gs>
                  </a:gsLst>
                  <a:lin ang="5400000" scaled="0"/>
                </a:gradFill>
              </a:rPr>
              <a:t>Exposes:</a:t>
            </a:r>
          </a:p>
        </p:txBody>
      </p:sp>
      <p:sp>
        <p:nvSpPr>
          <p:cNvPr id="25" name="Rectangle 24"/>
          <p:cNvSpPr/>
          <p:nvPr userDrawn="1"/>
        </p:nvSpPr>
        <p:spPr bwMode="auto">
          <a:xfrm>
            <a:off x="9711633" y="609338"/>
            <a:ext cx="2467565" cy="1836377"/>
          </a:xfrm>
          <a:prstGeom prst="rect">
            <a:avLst/>
          </a:prstGeom>
          <a:no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6"/>
          <p:cNvPicPr>
            <a:picLocks noChangeAspect="1" noChangeArrowheads="1"/>
          </p:cNvPicPr>
          <p:nvPr userDrawn="1"/>
        </p:nvPicPr>
        <p:blipFill>
          <a:blip r:embed="rId6" cstate="email">
            <a:biLevel thresh="75000"/>
            <a:extLst>
              <a:ext uri="{28A0092B-C50C-407E-A947-70E740481C1C}">
                <a14:useLocalDpi xmlns:a14="http://schemas.microsoft.com/office/drawing/2010/main"/>
              </a:ext>
            </a:extLst>
          </a:blip>
          <a:srcRect/>
          <a:stretch>
            <a:fillRect/>
          </a:stretch>
        </p:blipFill>
        <p:spPr bwMode="auto">
          <a:xfrm>
            <a:off x="9908101" y="993094"/>
            <a:ext cx="168002" cy="21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
          <p:cNvPicPr>
            <a:picLocks noChangeAspect="1" noChangeArrowheads="1"/>
          </p:cNvPicPr>
          <p:nvPr userDrawn="1"/>
        </p:nvPicPr>
        <p:blipFill>
          <a:blip r:embed="rId6" cstate="email">
            <a:biLevel thresh="75000"/>
            <a:extLst>
              <a:ext uri="{28A0092B-C50C-407E-A947-70E740481C1C}">
                <a14:useLocalDpi xmlns:a14="http://schemas.microsoft.com/office/drawing/2010/main"/>
              </a:ext>
            </a:extLst>
          </a:blip>
          <a:srcRect/>
          <a:stretch>
            <a:fillRect/>
          </a:stretch>
        </p:blipFill>
        <p:spPr bwMode="auto">
          <a:xfrm>
            <a:off x="9908101" y="1233373"/>
            <a:ext cx="168002" cy="21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p:cNvPicPr>
            <a:picLocks noChangeAspect="1" noChangeArrowheads="1"/>
          </p:cNvPicPr>
          <p:nvPr userDrawn="1"/>
        </p:nvPicPr>
        <p:blipFill>
          <a:blip r:embed="rId6" cstate="email">
            <a:biLevel thresh="75000"/>
            <a:extLst>
              <a:ext uri="{28A0092B-C50C-407E-A947-70E740481C1C}">
                <a14:useLocalDpi xmlns:a14="http://schemas.microsoft.com/office/drawing/2010/main"/>
              </a:ext>
            </a:extLst>
          </a:blip>
          <a:srcRect/>
          <a:stretch>
            <a:fillRect/>
          </a:stretch>
        </p:blipFill>
        <p:spPr bwMode="auto">
          <a:xfrm>
            <a:off x="9908101" y="1473652"/>
            <a:ext cx="168002" cy="21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6"/>
          <p:cNvPicPr>
            <a:picLocks noChangeAspect="1" noChangeArrowheads="1"/>
          </p:cNvPicPr>
          <p:nvPr userDrawn="1"/>
        </p:nvPicPr>
        <p:blipFill>
          <a:blip r:embed="rId6" cstate="email">
            <a:biLevel thresh="75000"/>
            <a:extLst>
              <a:ext uri="{28A0092B-C50C-407E-A947-70E740481C1C}">
                <a14:useLocalDpi xmlns:a14="http://schemas.microsoft.com/office/drawing/2010/main"/>
              </a:ext>
            </a:extLst>
          </a:blip>
          <a:srcRect/>
          <a:stretch>
            <a:fillRect/>
          </a:stretch>
        </p:blipFill>
        <p:spPr bwMode="auto">
          <a:xfrm>
            <a:off x="9908101" y="1713931"/>
            <a:ext cx="168002" cy="21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6"/>
          <p:cNvPicPr>
            <a:picLocks noChangeAspect="1" noChangeArrowheads="1"/>
          </p:cNvPicPr>
          <p:nvPr userDrawn="1"/>
        </p:nvPicPr>
        <p:blipFill>
          <a:blip r:embed="rId6" cstate="email">
            <a:biLevel thresh="75000"/>
            <a:extLst>
              <a:ext uri="{28A0092B-C50C-407E-A947-70E740481C1C}">
                <a14:useLocalDpi xmlns:a14="http://schemas.microsoft.com/office/drawing/2010/main"/>
              </a:ext>
            </a:extLst>
          </a:blip>
          <a:srcRect/>
          <a:stretch>
            <a:fillRect/>
          </a:stretch>
        </p:blipFill>
        <p:spPr bwMode="auto">
          <a:xfrm>
            <a:off x="9908101" y="1954210"/>
            <a:ext cx="168002" cy="21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1" name="Group 30"/>
          <p:cNvGrpSpPr/>
          <p:nvPr userDrawn="1"/>
        </p:nvGrpSpPr>
        <p:grpSpPr>
          <a:xfrm>
            <a:off x="6801404" y="5673959"/>
            <a:ext cx="1995881" cy="1050989"/>
            <a:chOff x="6670122" y="5566782"/>
            <a:chExt cx="1995881" cy="1050989"/>
          </a:xfrm>
        </p:grpSpPr>
        <p:grpSp>
          <p:nvGrpSpPr>
            <p:cNvPr id="32" name="Group 31"/>
            <p:cNvGrpSpPr/>
            <p:nvPr/>
          </p:nvGrpSpPr>
          <p:grpSpPr>
            <a:xfrm>
              <a:off x="7432360" y="5566782"/>
              <a:ext cx="1233643" cy="1050989"/>
              <a:chOff x="9022942" y="1345883"/>
              <a:chExt cx="1233643" cy="1050989"/>
            </a:xfrm>
          </p:grpSpPr>
          <p:pic>
            <p:nvPicPr>
              <p:cNvPr id="36" name="Picture 12"/>
              <p:cNvPicPr>
                <a:picLocks noChangeAspect="1" noChangeArrowheads="1"/>
              </p:cNvPicPr>
              <p:nvPr/>
            </p:nvPicPr>
            <p:blipFill>
              <a:blip r:embed="rId7" cstate="email">
                <a:biLevel thresh="75000"/>
                <a:extLst>
                  <a:ext uri="{28A0092B-C50C-407E-A947-70E740481C1C}">
                    <a14:useLocalDpi xmlns:a14="http://schemas.microsoft.com/office/drawing/2010/main"/>
                  </a:ext>
                </a:extLst>
              </a:blip>
              <a:srcRect/>
              <a:stretch>
                <a:fillRect/>
              </a:stretch>
            </p:blipFill>
            <p:spPr bwMode="auto">
              <a:xfrm>
                <a:off x="9022942" y="1345883"/>
                <a:ext cx="998034" cy="779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7" name="Group 36"/>
              <p:cNvGrpSpPr/>
              <p:nvPr/>
            </p:nvGrpSpPr>
            <p:grpSpPr>
              <a:xfrm>
                <a:off x="9319264" y="1789402"/>
                <a:ext cx="937321" cy="607470"/>
                <a:chOff x="3604512" y="1182199"/>
                <a:chExt cx="1740880" cy="1128250"/>
              </a:xfrm>
            </p:grpSpPr>
            <p:pic>
              <p:nvPicPr>
                <p:cNvPr id="38" name="Picture 3"/>
                <p:cNvPicPr>
                  <a:picLocks noChangeAspect="1" noChangeArrowheads="1"/>
                </p:cNvPicPr>
                <p:nvPr/>
              </p:nvPicPr>
              <p:blipFill>
                <a:blip r:embed="rId3" cstate="email">
                  <a:biLevel thresh="75000"/>
                  <a:extLst>
                    <a:ext uri="{28A0092B-C50C-407E-A947-70E740481C1C}">
                      <a14:useLocalDpi xmlns:a14="http://schemas.microsoft.com/office/drawing/2010/main"/>
                    </a:ext>
                  </a:extLst>
                </a:blip>
                <a:srcRect/>
                <a:stretch>
                  <a:fillRect/>
                </a:stretch>
              </p:blipFill>
              <p:spPr bwMode="auto">
                <a:xfrm>
                  <a:off x="3604512" y="1182199"/>
                  <a:ext cx="1740880" cy="112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3710794" y="1251079"/>
                  <a:ext cx="1528317" cy="990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3" name="Group 32"/>
            <p:cNvGrpSpPr/>
            <p:nvPr/>
          </p:nvGrpSpPr>
          <p:grpSpPr>
            <a:xfrm>
              <a:off x="6670122" y="5819520"/>
              <a:ext cx="822951" cy="274317"/>
              <a:chOff x="4115140" y="4685969"/>
              <a:chExt cx="822951" cy="274317"/>
            </a:xfrm>
          </p:grpSpPr>
          <p:sp>
            <p:nvSpPr>
              <p:cNvPr id="34" name="Oval 33"/>
              <p:cNvSpPr/>
              <p:nvPr/>
            </p:nvSpPr>
            <p:spPr bwMode="auto">
              <a:xfrm>
                <a:off x="4115140" y="4685969"/>
                <a:ext cx="274317" cy="274317"/>
              </a:xfrm>
              <a:prstGeom prst="ellipse">
                <a:avLst/>
              </a:prstGeom>
              <a:noFill/>
              <a:ln w="571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p:cNvCxnSpPr>
                <a:stCxn id="34" idx="6"/>
              </p:cNvCxnSpPr>
              <p:nvPr/>
            </p:nvCxnSpPr>
            <p:spPr>
              <a:xfrm flipV="1">
                <a:off x="4389457" y="4823127"/>
                <a:ext cx="548634" cy="1"/>
              </a:xfrm>
              <a:prstGeom prst="line">
                <a:avLst/>
              </a:prstGeom>
              <a:noFill/>
              <a:ln w="571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Tree>
    <p:extLst>
      <p:ext uri="{BB962C8B-B14F-4D97-AF65-F5344CB8AC3E}">
        <p14:creationId xmlns:p14="http://schemas.microsoft.com/office/powerpoint/2010/main" val="671055040"/>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4" y="2151537"/>
            <a:ext cx="10445796" cy="1017048"/>
          </a:xfrm>
        </p:spPr>
        <p:txBody>
          <a:bodyPr anchor="b" anchorCtr="0"/>
          <a:lstStyle>
            <a:lvl1pPr>
              <a:defRPr sz="7300"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4"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6"/>
            <a:ext cx="4450767" cy="2087525"/>
          </a:xfrm>
          <a:prstGeom prst="rect">
            <a:avLst/>
          </a:prstGeom>
        </p:spPr>
      </p:pic>
    </p:spTree>
    <p:extLst>
      <p:ext uri="{BB962C8B-B14F-4D97-AF65-F5344CB8AC3E}">
        <p14:creationId xmlns:p14="http://schemas.microsoft.com/office/powerpoint/2010/main" val="284995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4" y="2875739"/>
            <a:ext cx="11375536" cy="1243058"/>
          </a:xfrm>
        </p:spPr>
        <p:txBody>
          <a:bodyPr anchor="b" anchorCtr="0"/>
          <a:lstStyle>
            <a:lvl1pPr>
              <a:defRPr sz="9000"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9"/>
            <a:ext cx="1774190" cy="832141"/>
          </a:xfrm>
          <a:prstGeom prst="rect">
            <a:avLst/>
          </a:prstGeom>
        </p:spPr>
      </p:pic>
    </p:spTree>
    <p:extLst>
      <p:ext uri="{BB962C8B-B14F-4D97-AF65-F5344CB8AC3E}">
        <p14:creationId xmlns:p14="http://schemas.microsoft.com/office/powerpoint/2010/main" val="204809038"/>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700" kern="1200" spc="-71" baseline="0" dirty="0">
                <a:gradFill>
                  <a:gsLst>
                    <a:gs pos="2083">
                      <a:schemeClr val="bg2"/>
                    </a:gs>
                    <a:gs pos="99000">
                      <a:schemeClr val="bg2"/>
                    </a:gs>
                  </a:gsLst>
                  <a:lin ang="5400000" scaled="0"/>
                </a:gradFill>
                <a:latin typeface="+mj-lt"/>
                <a:ea typeface="+mn-ea"/>
                <a:cs typeface="+mn-cs"/>
              </a:defRPr>
            </a:lvl1pPr>
            <a:lvl2pPr marL="466098" indent="0" algn="ctr">
              <a:buNone/>
              <a:defRPr>
                <a:solidFill>
                  <a:schemeClr val="tx1">
                    <a:tint val="75000"/>
                  </a:schemeClr>
                </a:solidFill>
              </a:defRPr>
            </a:lvl2pPr>
            <a:lvl3pPr marL="932193" indent="0" algn="ctr">
              <a:buNone/>
              <a:defRPr>
                <a:solidFill>
                  <a:schemeClr val="tx1">
                    <a:tint val="75000"/>
                  </a:schemeClr>
                </a:solidFill>
              </a:defRPr>
            </a:lvl3pPr>
            <a:lvl4pPr marL="1398291" indent="0" algn="ctr">
              <a:buNone/>
              <a:defRPr>
                <a:solidFill>
                  <a:schemeClr val="tx1">
                    <a:tint val="75000"/>
                  </a:schemeClr>
                </a:solidFill>
              </a:defRPr>
            </a:lvl4pPr>
            <a:lvl5pPr marL="1864388" indent="0" algn="ctr">
              <a:buNone/>
              <a:defRPr>
                <a:solidFill>
                  <a:schemeClr val="tx1">
                    <a:tint val="75000"/>
                  </a:schemeClr>
                </a:solidFill>
              </a:defRPr>
            </a:lvl5pPr>
            <a:lvl6pPr marL="2330485" indent="0" algn="ctr">
              <a:buNone/>
              <a:defRPr>
                <a:solidFill>
                  <a:schemeClr val="tx1">
                    <a:tint val="75000"/>
                  </a:schemeClr>
                </a:solidFill>
              </a:defRPr>
            </a:lvl6pPr>
            <a:lvl7pPr marL="2796580" indent="0" algn="ctr">
              <a:buNone/>
              <a:defRPr>
                <a:solidFill>
                  <a:schemeClr val="tx1">
                    <a:tint val="75000"/>
                  </a:schemeClr>
                </a:solidFill>
              </a:defRPr>
            </a:lvl7pPr>
            <a:lvl8pPr marL="3262679" indent="0" algn="ctr">
              <a:buNone/>
              <a:defRPr>
                <a:solidFill>
                  <a:schemeClr val="tx1">
                    <a:tint val="75000"/>
                  </a:schemeClr>
                </a:solidFill>
              </a:defRPr>
            </a:lvl8pPr>
            <a:lvl9pPr marL="3728776" indent="0" algn="ctr">
              <a:buNone/>
              <a:defRPr>
                <a:solidFill>
                  <a:schemeClr val="tx1">
                    <a:tint val="75000"/>
                  </a:schemeClr>
                </a:solidFill>
              </a:defRPr>
            </a:lvl9pPr>
          </a:lstStyle>
          <a:p>
            <a:pPr marL="0" marR="0" lvl="0" indent="0" algn="l" defTabSz="9321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800"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5" y="1476622"/>
            <a:ext cx="10445796" cy="932293"/>
          </a:xfrm>
        </p:spPr>
        <p:txBody>
          <a:bodyPr wrap="square" anchor="b">
            <a:noAutofit/>
          </a:bodyPr>
          <a:lstStyle>
            <a:lvl1pPr marL="0" indent="0">
              <a:buNone/>
              <a:defRPr sz="6700" spc="-153"/>
            </a:lvl1pPr>
          </a:lstStyle>
          <a:p>
            <a:pPr lvl="0"/>
            <a:r>
              <a:rPr lang="en-US" smtClean="0"/>
              <a:t>Click to edit Master text styles</a:t>
            </a:r>
          </a:p>
        </p:txBody>
      </p:sp>
    </p:spTree>
    <p:extLst>
      <p:ext uri="{BB962C8B-B14F-4D97-AF65-F5344CB8AC3E}">
        <p14:creationId xmlns:p14="http://schemas.microsoft.com/office/powerpoint/2010/main" val="3617805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4" y="1476621"/>
            <a:ext cx="11375536" cy="2015262"/>
          </a:xfrm>
          <a:prstGeom prst="rect">
            <a:avLst/>
          </a:prstGeom>
        </p:spPr>
        <p:txBody>
          <a:bodyPr/>
          <a:lstStyle>
            <a:lvl1pPr marL="0" indent="0">
              <a:spcBef>
                <a:spcPts val="2448"/>
              </a:spcBef>
              <a:buNone/>
              <a:defRPr sz="41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6294" indent="0">
              <a:buNone/>
              <a:defRPr sz="2000">
                <a:gradFill>
                  <a:gsLst>
                    <a:gs pos="100000">
                      <a:schemeClr val="bg2"/>
                    </a:gs>
                    <a:gs pos="6000">
                      <a:schemeClr val="bg2"/>
                    </a:gs>
                  </a:gsLst>
                  <a:lin ang="5400000" scaled="0"/>
                </a:gradFill>
              </a:defRPr>
            </a:lvl3pPr>
            <a:lvl4pPr marL="466114" indent="0">
              <a:buNone/>
              <a:defRPr sz="2000">
                <a:gradFill>
                  <a:gsLst>
                    <a:gs pos="100000">
                      <a:schemeClr val="bg2"/>
                    </a:gs>
                    <a:gs pos="6000">
                      <a:schemeClr val="bg2"/>
                    </a:gs>
                  </a:gsLst>
                  <a:lin ang="5400000" scaled="0"/>
                </a:gradFill>
              </a:defRPr>
            </a:lvl4pPr>
            <a:lvl5pPr marL="707266"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2193"/>
            <a:fld id="{727B4C2D-45E2-4621-8491-2995EB46A674}" type="slidenum">
              <a:rPr lang="en-US" smtClean="0">
                <a:gradFill>
                  <a:gsLst>
                    <a:gs pos="100000">
                      <a:srgbClr val="797A7D"/>
                    </a:gs>
                    <a:gs pos="0">
                      <a:srgbClr val="797A7D"/>
                    </a:gs>
                  </a:gsLst>
                  <a:lin ang="5400000" scaled="0"/>
                </a:gradFill>
              </a:rPr>
              <a:pPr defTabSz="932193"/>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906192849"/>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4" y="1476621"/>
            <a:ext cx="11375536" cy="2015262"/>
          </a:xfrm>
          <a:prstGeom prst="rect">
            <a:avLst/>
          </a:prstGeom>
        </p:spPr>
        <p:txBody>
          <a:bodyPr/>
          <a:lstStyle>
            <a:lvl1pPr marL="0" indent="0">
              <a:spcBef>
                <a:spcPts val="2448"/>
              </a:spcBef>
              <a:buNone/>
              <a:defRPr sz="41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6294" indent="0">
              <a:buNone/>
              <a:defRPr sz="2000">
                <a:gradFill>
                  <a:gsLst>
                    <a:gs pos="100000">
                      <a:schemeClr val="bg2"/>
                    </a:gs>
                    <a:gs pos="0">
                      <a:schemeClr val="bg2"/>
                    </a:gs>
                  </a:gsLst>
                  <a:lin ang="5400000" scaled="0"/>
                </a:gradFill>
              </a:defRPr>
            </a:lvl3pPr>
            <a:lvl4pPr marL="466114" indent="0">
              <a:buNone/>
              <a:defRPr sz="2000">
                <a:gradFill>
                  <a:gsLst>
                    <a:gs pos="100000">
                      <a:schemeClr val="bg2"/>
                    </a:gs>
                    <a:gs pos="0">
                      <a:schemeClr val="bg2"/>
                    </a:gs>
                  </a:gsLst>
                  <a:lin ang="5400000" scaled="0"/>
                </a:gradFill>
              </a:defRPr>
            </a:lvl4pPr>
            <a:lvl5pPr marL="707266"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2193"/>
            <a:fld id="{727B4C2D-45E2-4621-8491-2995EB46A674}" type="slidenum">
              <a:rPr lang="en-US" smtClean="0">
                <a:gradFill>
                  <a:gsLst>
                    <a:gs pos="100000">
                      <a:srgbClr val="797A7D"/>
                    </a:gs>
                    <a:gs pos="0">
                      <a:srgbClr val="797A7D"/>
                    </a:gs>
                  </a:gsLst>
                  <a:lin ang="5400000" scaled="0"/>
                </a:gradFill>
              </a:rPr>
              <a:pPr defTabSz="932193"/>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9968632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4"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4" y="1476621"/>
            <a:ext cx="11375536" cy="2084319"/>
          </a:xfrm>
          <a:prstGeom prst="rect">
            <a:avLst/>
          </a:prstGeom>
        </p:spPr>
        <p:txBody>
          <a:bodyPr/>
          <a:lstStyle>
            <a:lvl1pPr marL="289704" indent="-289704">
              <a:buFont typeface="Wingdings" pitchFamily="2" charset="2"/>
              <a:buChar char=""/>
              <a:defRPr sz="4100"/>
            </a:lvl1pPr>
            <a:lvl2pPr marL="527616" indent="-237913">
              <a:buFont typeface="Wingdings" pitchFamily="2" charset="2"/>
              <a:buChar char=""/>
              <a:defRPr>
                <a:latin typeface="+mn-lt"/>
              </a:defRPr>
            </a:lvl2pPr>
            <a:lvl3pPr marL="755820" indent="-228202">
              <a:buFont typeface="Wingdings" pitchFamily="2" charset="2"/>
              <a:buChar char=""/>
              <a:tabLst/>
              <a:defRPr>
                <a:latin typeface="+mn-lt"/>
              </a:defRPr>
            </a:lvl3pPr>
            <a:lvl4pPr marL="932231" indent="-176412">
              <a:buFont typeface="Wingdings" pitchFamily="2" charset="2"/>
              <a:buChar char=""/>
              <a:defRPr>
                <a:latin typeface="+mn-lt"/>
              </a:defRPr>
            </a:lvl4pPr>
            <a:lvl5pPr marL="1108644" indent="-176412">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2193"/>
            <a:fld id="{727B4C2D-45E2-4621-8491-2995EB46A674}" type="slidenum">
              <a:rPr lang="en-US" smtClean="0">
                <a:gradFill>
                  <a:gsLst>
                    <a:gs pos="100000">
                      <a:srgbClr val="797A7D"/>
                    </a:gs>
                    <a:gs pos="0">
                      <a:srgbClr val="797A7D"/>
                    </a:gs>
                  </a:gsLst>
                  <a:lin ang="5400000" scaled="0"/>
                </a:gradFill>
              </a:rPr>
              <a:pPr defTabSz="932193"/>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38793671"/>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7"/>
            <a:ext cx="5504574" cy="2511229"/>
          </a:xfrm>
        </p:spPr>
        <p:txBody>
          <a:bodyPr/>
          <a:lstStyle>
            <a:lvl1pPr marL="0" indent="0">
              <a:spcBef>
                <a:spcPts val="1224"/>
              </a:spcBef>
              <a:buNone/>
              <a:defRPr sz="4100">
                <a:gradFill>
                  <a:gsLst>
                    <a:gs pos="100000">
                      <a:schemeClr val="tx2"/>
                    </a:gs>
                    <a:gs pos="0">
                      <a:schemeClr val="tx2"/>
                    </a:gs>
                  </a:gsLst>
                  <a:lin ang="5400000" scaled="0"/>
                </a:gradFill>
                <a:latin typeface="+mj-lt"/>
              </a:defRPr>
            </a:lvl1pPr>
            <a:lvl2pPr marL="0" indent="0">
              <a:buNone/>
              <a:defRPr sz="2000"/>
            </a:lvl2pPr>
            <a:lvl3pPr marL="237913" indent="0">
              <a:buNone/>
              <a:defRPr sz="2000"/>
            </a:lvl3pPr>
            <a:lvl4pPr marL="466114" indent="0">
              <a:buNone/>
              <a:defRPr sz="2000"/>
            </a:lvl4pPr>
            <a:lvl5pPr marL="707266"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7"/>
            <a:ext cx="5504574" cy="2511229"/>
          </a:xfrm>
        </p:spPr>
        <p:txBody>
          <a:bodyPr/>
          <a:lstStyle>
            <a:lvl1pPr marL="0" indent="0">
              <a:spcBef>
                <a:spcPts val="1224"/>
              </a:spcBef>
              <a:buNone/>
              <a:defRPr lang="en-US" sz="410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19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69352" marR="0" indent="0" algn="l" defTabSz="93219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700792" marR="0" indent="0" algn="l" defTabSz="93219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19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19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19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19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2193"/>
            <a:fld id="{727B4C2D-45E2-4621-8491-2995EB46A674}" type="slidenum">
              <a:rPr lang="en-US" smtClean="0">
                <a:gradFill>
                  <a:gsLst>
                    <a:gs pos="100000">
                      <a:srgbClr val="797A7D"/>
                    </a:gs>
                    <a:gs pos="0">
                      <a:srgbClr val="797A7D"/>
                    </a:gs>
                  </a:gsLst>
                  <a:lin ang="5400000" scaled="0"/>
                </a:gradFill>
              </a:rPr>
              <a:pPr defTabSz="932193"/>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75055702"/>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7"/>
            <a:ext cx="5504574" cy="2511229"/>
          </a:xfrm>
        </p:spPr>
        <p:txBody>
          <a:bodyPr/>
          <a:lstStyle>
            <a:lvl1pPr marL="0" indent="0">
              <a:spcBef>
                <a:spcPts val="1224"/>
              </a:spcBef>
              <a:buNone/>
              <a:defRPr sz="41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7913" indent="0">
              <a:buNone/>
              <a:defRPr sz="2000">
                <a:gradFill>
                  <a:gsLst>
                    <a:gs pos="1000">
                      <a:schemeClr val="bg2"/>
                    </a:gs>
                    <a:gs pos="98000">
                      <a:schemeClr val="bg2"/>
                    </a:gs>
                  </a:gsLst>
                  <a:lin ang="5400000" scaled="0"/>
                </a:gradFill>
              </a:defRPr>
            </a:lvl3pPr>
            <a:lvl4pPr marL="466114" indent="0">
              <a:buNone/>
              <a:defRPr sz="2000">
                <a:gradFill>
                  <a:gsLst>
                    <a:gs pos="1000">
                      <a:schemeClr val="bg2"/>
                    </a:gs>
                    <a:gs pos="98000">
                      <a:schemeClr val="bg2"/>
                    </a:gs>
                  </a:gsLst>
                  <a:lin ang="5400000" scaled="0"/>
                </a:gradFill>
              </a:defRPr>
            </a:lvl4pPr>
            <a:lvl5pPr marL="707266"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7"/>
            <a:ext cx="5504574" cy="2511229"/>
          </a:xfrm>
        </p:spPr>
        <p:txBody>
          <a:bodyPr/>
          <a:lstStyle>
            <a:lvl1pPr marL="0" indent="0">
              <a:spcBef>
                <a:spcPts val="1224"/>
              </a:spcBef>
              <a:buNone/>
              <a:defRPr lang="en-US" sz="410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19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69352" marR="0" indent="0" algn="l" defTabSz="93219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700792" marR="0" indent="0" algn="l" defTabSz="932193"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19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19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19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19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2193"/>
            <a:fld id="{727B4C2D-45E2-4621-8491-2995EB46A674}" type="slidenum">
              <a:rPr lang="en-US" smtClean="0">
                <a:gradFill>
                  <a:gsLst>
                    <a:gs pos="100000">
                      <a:srgbClr val="797A7D"/>
                    </a:gs>
                    <a:gs pos="0">
                      <a:srgbClr val="797A7D"/>
                    </a:gs>
                  </a:gsLst>
                  <a:lin ang="5400000" scaled="0"/>
                </a:gradFill>
              </a:rPr>
              <a:pPr defTabSz="932193"/>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6876707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5" indent="-297795">
              <a:spcBef>
                <a:spcPts val="1224"/>
              </a:spcBef>
              <a:buClr>
                <a:schemeClr val="bg2"/>
              </a:buClr>
              <a:buSzPct val="100000"/>
              <a:buFont typeface="Wingdings" pitchFamily="2" charset="2"/>
              <a:buChar char=""/>
              <a:defRPr lang="en-US" sz="3700" kern="1200" spc="-71" baseline="0" dirty="0" smtClean="0">
                <a:gradFill>
                  <a:gsLst>
                    <a:gs pos="1250">
                      <a:schemeClr val="bg2"/>
                    </a:gs>
                    <a:gs pos="100000">
                      <a:schemeClr val="bg2"/>
                    </a:gs>
                  </a:gsLst>
                  <a:lin ang="5400000" scaled="0"/>
                </a:gradFill>
                <a:latin typeface="+mj-lt"/>
                <a:ea typeface="+mn-ea"/>
                <a:cs typeface="+mn-cs"/>
              </a:defRPr>
            </a:lvl1pPr>
            <a:lvl2pPr marL="530854" indent="-233059">
              <a:defRPr sz="2000"/>
            </a:lvl2pPr>
            <a:lvl3pPr marL="699173" indent="-168320">
              <a:tabLst/>
              <a:defRPr sz="2000"/>
            </a:lvl3pPr>
            <a:lvl4pPr marL="880441" indent="-181268">
              <a:defRPr/>
            </a:lvl4pPr>
            <a:lvl5pPr marL="1048760" indent="-16832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50" indent="-346350">
              <a:spcBef>
                <a:spcPts val="1224"/>
              </a:spcBef>
              <a:buClr>
                <a:schemeClr val="bg2"/>
              </a:buClr>
              <a:buFont typeface="Arial" pitchFamily="34" charset="0"/>
              <a:buChar char="•"/>
              <a:defRPr lang="en-US" sz="3700" kern="1200" spc="-71" baseline="0" dirty="0" smtClean="0">
                <a:gradFill>
                  <a:gsLst>
                    <a:gs pos="1250">
                      <a:schemeClr val="bg2"/>
                    </a:gs>
                    <a:gs pos="100000">
                      <a:schemeClr val="bg2"/>
                    </a:gs>
                  </a:gsLst>
                  <a:lin ang="5400000" scaled="0"/>
                </a:gradFill>
                <a:latin typeface="+mj-lt"/>
                <a:ea typeface="+mn-ea"/>
                <a:cs typeface="+mn-cs"/>
              </a:defRPr>
            </a:lvl1pPr>
            <a:lvl2pPr marL="647384" indent="-349587">
              <a:defRPr lang="en-US" sz="2000" kern="1200" spc="0" baseline="0" dirty="0" smtClean="0">
                <a:gradFill>
                  <a:gsLst>
                    <a:gs pos="1250">
                      <a:schemeClr val="bg2"/>
                    </a:gs>
                    <a:gs pos="100000">
                      <a:schemeClr val="bg2"/>
                    </a:gs>
                  </a:gsLst>
                  <a:lin ang="5400000" scaled="0"/>
                </a:gradFill>
                <a:latin typeface="+mn-lt"/>
                <a:ea typeface="+mn-ea"/>
                <a:cs typeface="+mn-cs"/>
              </a:defRPr>
            </a:lvl2pPr>
            <a:lvl3pPr marL="880441" indent="-349587">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48760" indent="-349587">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30027" indent="-349587">
              <a:defRPr lang="en-US" sz="2000" kern="1200" spc="0" baseline="0" dirty="0">
                <a:gradFill>
                  <a:gsLst>
                    <a:gs pos="1250">
                      <a:schemeClr val="bg2"/>
                    </a:gs>
                    <a:gs pos="100000">
                      <a:schemeClr val="bg2"/>
                    </a:gs>
                  </a:gsLst>
                  <a:lin ang="5400000" scaled="0"/>
                </a:gradFill>
                <a:latin typeface="+mn-lt"/>
                <a:ea typeface="+mn-ea"/>
                <a:cs typeface="+mn-cs"/>
              </a:defRPr>
            </a:lvl5pPr>
          </a:lstStyle>
          <a:p>
            <a:pPr marL="297795" marR="0" lvl="0" indent="-297795" algn="l" defTabSz="932193"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795" marR="0" lvl="1" indent="-297795" algn="l" defTabSz="932193"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795" marR="0" lvl="2" indent="-297795" algn="l" defTabSz="932193"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795" marR="0" lvl="3" indent="-297795" algn="l" defTabSz="932193"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795" marR="0" lvl="4" indent="-297795" algn="l" defTabSz="932193"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2193"/>
            <a:fld id="{727B4C2D-45E2-4621-8491-2995EB46A674}" type="slidenum">
              <a:rPr lang="en-US" smtClean="0">
                <a:gradFill>
                  <a:gsLst>
                    <a:gs pos="100000">
                      <a:srgbClr val="797A7D"/>
                    </a:gs>
                    <a:gs pos="0">
                      <a:srgbClr val="797A7D"/>
                    </a:gs>
                  </a:gsLst>
                  <a:lin ang="5400000" scaled="0"/>
                </a:gradFill>
              </a:rPr>
              <a:pPr defTabSz="932193"/>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6958438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7"/>
            <a:ext cx="2487294" cy="1695079"/>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379" indent="0">
              <a:buNone/>
              <a:defRPr sz="2800" b="1"/>
            </a:lvl2pPr>
            <a:lvl3pPr marL="1242758" indent="0">
              <a:buNone/>
              <a:defRPr sz="2400" b="1"/>
            </a:lvl3pPr>
            <a:lvl4pPr marL="1864136" indent="0">
              <a:buNone/>
              <a:defRPr sz="2100" b="1"/>
            </a:lvl4pPr>
            <a:lvl5pPr marL="2485514" indent="0">
              <a:buNone/>
              <a:defRPr sz="2100" b="1"/>
            </a:lvl5pPr>
            <a:lvl6pPr marL="3106892" indent="0">
              <a:buNone/>
              <a:defRPr sz="2100" b="1"/>
            </a:lvl6pPr>
            <a:lvl7pPr marL="3728273" indent="0">
              <a:buNone/>
              <a:defRPr sz="2100" b="1"/>
            </a:lvl7pPr>
            <a:lvl8pPr marL="4349649" indent="0">
              <a:buNone/>
              <a:defRPr sz="2100" b="1"/>
            </a:lvl8pPr>
            <a:lvl9pPr marL="497103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067" indent="-388362">
              <a:defRPr lang="en-US" sz="2100" kern="1200" dirty="0" smtClean="0">
                <a:solidFill>
                  <a:schemeClr val="bg2">
                    <a:lumMod val="50000"/>
                  </a:schemeClr>
                </a:solidFill>
                <a:latin typeface="+mn-lt"/>
                <a:ea typeface="+mn-ea"/>
                <a:cs typeface="Arial" pitchFamily="34" charset="0"/>
              </a:defRPr>
            </a:lvl2pPr>
            <a:lvl3pPr marL="932067" indent="-233016">
              <a:defRPr lang="en-US" sz="1900" kern="1200" dirty="0" smtClean="0">
                <a:solidFill>
                  <a:schemeClr val="bg2">
                    <a:lumMod val="50000"/>
                  </a:schemeClr>
                </a:solidFill>
                <a:latin typeface="+mn-lt"/>
                <a:ea typeface="+mn-ea"/>
                <a:cs typeface="Arial" pitchFamily="34" charset="0"/>
              </a:defRPr>
            </a:lvl3pPr>
            <a:lvl4pPr marL="1242758" indent="-233016">
              <a:defRPr lang="en-US" sz="1600" kern="1200" dirty="0" smtClean="0">
                <a:solidFill>
                  <a:schemeClr val="bg2">
                    <a:lumMod val="50000"/>
                  </a:schemeClr>
                </a:solidFill>
                <a:latin typeface="+mn-lt"/>
                <a:ea typeface="+mn-ea"/>
                <a:cs typeface="Arial" pitchFamily="34" charset="0"/>
              </a:defRPr>
            </a:lvl4pPr>
            <a:lvl5pPr marL="1475774" indent="-2330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2193"/>
            <a:fld id="{727B4C2D-45E2-4621-8491-2995EB46A674}" type="slidenum">
              <a:rPr lang="en-US" smtClean="0">
                <a:gradFill>
                  <a:gsLst>
                    <a:gs pos="100000">
                      <a:srgbClr val="797A7D"/>
                    </a:gs>
                    <a:gs pos="0">
                      <a:srgbClr val="797A7D"/>
                    </a:gs>
                  </a:gsLst>
                  <a:lin ang="5400000" scaled="0"/>
                </a:gradFill>
              </a:rPr>
              <a:pPr defTabSz="932193"/>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59231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706119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43" y="2125664"/>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21875704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7"/>
            <a:ext cx="5543930" cy="1695079"/>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379" indent="0">
              <a:buNone/>
              <a:defRPr sz="2800" b="1"/>
            </a:lvl2pPr>
            <a:lvl3pPr marL="1242758" indent="0">
              <a:buNone/>
              <a:defRPr sz="2400" b="1"/>
            </a:lvl3pPr>
            <a:lvl4pPr marL="1864136" indent="0">
              <a:buNone/>
              <a:defRPr sz="2100" b="1"/>
            </a:lvl4pPr>
            <a:lvl5pPr marL="2485514" indent="0">
              <a:buNone/>
              <a:defRPr sz="2100" b="1"/>
            </a:lvl5pPr>
            <a:lvl6pPr marL="3106892" indent="0">
              <a:buNone/>
              <a:defRPr sz="2100" b="1"/>
            </a:lvl6pPr>
            <a:lvl7pPr marL="3728273" indent="0">
              <a:buNone/>
              <a:defRPr sz="2100" b="1"/>
            </a:lvl7pPr>
            <a:lvl8pPr marL="4349649" indent="0">
              <a:buNone/>
              <a:defRPr sz="2100" b="1"/>
            </a:lvl8pPr>
            <a:lvl9pPr marL="497103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90"/>
            <a:ext cx="5596178" cy="339016"/>
          </a:xfrm>
          <a:prstGeom prst="rect">
            <a:avLst/>
          </a:prstGeom>
        </p:spPr>
        <p:txBody>
          <a:bodyPr>
            <a:noAutofit/>
          </a:bodyPr>
          <a:lstStyle>
            <a:lvl1pPr marL="0" indent="0">
              <a:spcBef>
                <a:spcPts val="1224"/>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067" indent="-388362">
              <a:defRPr lang="en-US" sz="2100" kern="1200" dirty="0" smtClean="0">
                <a:solidFill>
                  <a:schemeClr val="bg2">
                    <a:lumMod val="50000"/>
                  </a:schemeClr>
                </a:solidFill>
                <a:latin typeface="+mn-lt"/>
                <a:ea typeface="+mn-ea"/>
                <a:cs typeface="Arial" pitchFamily="34" charset="0"/>
              </a:defRPr>
            </a:lvl2pPr>
            <a:lvl3pPr marL="932067" indent="-233016">
              <a:defRPr lang="en-US" sz="1900" kern="1200" dirty="0" smtClean="0">
                <a:solidFill>
                  <a:schemeClr val="bg2">
                    <a:lumMod val="50000"/>
                  </a:schemeClr>
                </a:solidFill>
                <a:latin typeface="+mn-lt"/>
                <a:ea typeface="+mn-ea"/>
                <a:cs typeface="Arial" pitchFamily="34" charset="0"/>
              </a:defRPr>
            </a:lvl3pPr>
            <a:lvl4pPr marL="1242758" indent="-233016">
              <a:defRPr lang="en-US" sz="1600" kern="1200" dirty="0" smtClean="0">
                <a:solidFill>
                  <a:schemeClr val="bg2">
                    <a:lumMod val="50000"/>
                  </a:schemeClr>
                </a:solidFill>
                <a:latin typeface="+mn-lt"/>
                <a:ea typeface="+mn-ea"/>
                <a:cs typeface="Arial" pitchFamily="34" charset="0"/>
              </a:defRPr>
            </a:lvl4pPr>
            <a:lvl5pPr marL="1475774" indent="-2330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2193"/>
            <a:fld id="{727B4C2D-45E2-4621-8491-2995EB46A674}" type="slidenum">
              <a:rPr lang="en-US" smtClean="0">
                <a:gradFill>
                  <a:gsLst>
                    <a:gs pos="100000">
                      <a:srgbClr val="797A7D"/>
                    </a:gs>
                    <a:gs pos="0">
                      <a:srgbClr val="797A7D"/>
                    </a:gs>
                  </a:gsLst>
                  <a:lin ang="5400000" scaled="0"/>
                </a:gradFill>
              </a:rPr>
              <a:pPr defTabSz="932193"/>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66049587"/>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379" indent="0">
              <a:buNone/>
              <a:defRPr sz="2800" b="1"/>
            </a:lvl2pPr>
            <a:lvl3pPr marL="1242758" indent="0">
              <a:buNone/>
              <a:defRPr sz="2400" b="1"/>
            </a:lvl3pPr>
            <a:lvl4pPr marL="1864136" indent="0">
              <a:buNone/>
              <a:defRPr sz="2100" b="1"/>
            </a:lvl4pPr>
            <a:lvl5pPr marL="2485514" indent="0">
              <a:buNone/>
              <a:defRPr sz="2100" b="1"/>
            </a:lvl5pPr>
            <a:lvl6pPr marL="3106892" indent="0">
              <a:buNone/>
              <a:defRPr sz="2100" b="1"/>
            </a:lvl6pPr>
            <a:lvl7pPr marL="3728273" indent="0">
              <a:buNone/>
              <a:defRPr sz="2100" b="1"/>
            </a:lvl7pPr>
            <a:lvl8pPr marL="4349649" indent="0">
              <a:buNone/>
              <a:defRPr sz="2100" b="1"/>
            </a:lvl8pPr>
            <a:lvl9pPr marL="4971030"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2193"/>
            <a:fld id="{727B4C2D-45E2-4621-8491-2995EB46A674}" type="slidenum">
              <a:rPr lang="en-US" smtClean="0">
                <a:gradFill>
                  <a:gsLst>
                    <a:gs pos="100000">
                      <a:srgbClr val="797A7D"/>
                    </a:gs>
                    <a:gs pos="0">
                      <a:srgbClr val="797A7D"/>
                    </a:gs>
                  </a:gsLst>
                  <a:lin ang="5400000" scaled="0"/>
                </a:gradFill>
              </a:rPr>
              <a:pPr defTabSz="932193"/>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067" indent="-388362">
              <a:defRPr lang="en-US" sz="2100" kern="1200" dirty="0" smtClean="0">
                <a:solidFill>
                  <a:schemeClr val="bg2">
                    <a:lumMod val="50000"/>
                  </a:schemeClr>
                </a:solidFill>
                <a:latin typeface="+mn-lt"/>
                <a:ea typeface="+mn-ea"/>
                <a:cs typeface="Arial" pitchFamily="34" charset="0"/>
              </a:defRPr>
            </a:lvl2pPr>
            <a:lvl3pPr marL="932067" indent="-233016">
              <a:defRPr lang="en-US" sz="1900" kern="1200" dirty="0" smtClean="0">
                <a:solidFill>
                  <a:schemeClr val="bg2">
                    <a:lumMod val="50000"/>
                  </a:schemeClr>
                </a:solidFill>
                <a:latin typeface="+mn-lt"/>
                <a:ea typeface="+mn-ea"/>
                <a:cs typeface="Arial" pitchFamily="34" charset="0"/>
              </a:defRPr>
            </a:lvl3pPr>
            <a:lvl4pPr marL="1242758" indent="-233016">
              <a:defRPr lang="en-US" sz="1600" kern="1200" dirty="0" smtClean="0">
                <a:solidFill>
                  <a:schemeClr val="bg2">
                    <a:lumMod val="50000"/>
                  </a:schemeClr>
                </a:solidFill>
                <a:latin typeface="+mn-lt"/>
                <a:ea typeface="+mn-ea"/>
                <a:cs typeface="Arial" pitchFamily="34" charset="0"/>
              </a:defRPr>
            </a:lvl4pPr>
            <a:lvl5pPr marL="1475774" indent="-2330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08"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484219058"/>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3" y="1476623"/>
            <a:ext cx="5543930" cy="1201902"/>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379" indent="0">
              <a:buNone/>
              <a:defRPr sz="2800" b="1"/>
            </a:lvl2pPr>
            <a:lvl3pPr marL="1242758" indent="0">
              <a:buNone/>
              <a:defRPr sz="2400" b="1"/>
            </a:lvl3pPr>
            <a:lvl4pPr marL="1864136" indent="0">
              <a:buNone/>
              <a:defRPr sz="2100" b="1"/>
            </a:lvl4pPr>
            <a:lvl5pPr marL="2485514" indent="0">
              <a:buNone/>
              <a:defRPr sz="2100" b="1"/>
            </a:lvl5pPr>
            <a:lvl6pPr marL="3106892" indent="0">
              <a:buNone/>
              <a:defRPr sz="2100" b="1"/>
            </a:lvl6pPr>
            <a:lvl7pPr marL="3728273" indent="0">
              <a:buNone/>
              <a:defRPr sz="2100" b="1"/>
            </a:lvl7pPr>
            <a:lvl8pPr marL="4349649" indent="0">
              <a:buNone/>
              <a:defRPr sz="2100" b="1"/>
            </a:lvl8pPr>
            <a:lvl9pPr marL="497103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33"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067" indent="-388362">
              <a:defRPr lang="en-US" sz="2100" kern="1200" dirty="0" smtClean="0">
                <a:solidFill>
                  <a:schemeClr val="bg2">
                    <a:lumMod val="50000"/>
                  </a:schemeClr>
                </a:solidFill>
                <a:latin typeface="+mn-lt"/>
                <a:ea typeface="+mn-ea"/>
                <a:cs typeface="Arial" pitchFamily="34" charset="0"/>
              </a:defRPr>
            </a:lvl2pPr>
            <a:lvl3pPr marL="932067" indent="-233016">
              <a:defRPr lang="en-US" sz="1900" kern="1200" dirty="0" smtClean="0">
                <a:solidFill>
                  <a:schemeClr val="bg2">
                    <a:lumMod val="50000"/>
                  </a:schemeClr>
                </a:solidFill>
                <a:latin typeface="+mn-lt"/>
                <a:ea typeface="+mn-ea"/>
                <a:cs typeface="Arial" pitchFamily="34" charset="0"/>
              </a:defRPr>
            </a:lvl3pPr>
            <a:lvl4pPr marL="1242758" indent="-233016">
              <a:defRPr lang="en-US" sz="1600" kern="1200" dirty="0" smtClean="0">
                <a:solidFill>
                  <a:schemeClr val="bg2">
                    <a:lumMod val="50000"/>
                  </a:schemeClr>
                </a:solidFill>
                <a:latin typeface="+mn-lt"/>
                <a:ea typeface="+mn-ea"/>
                <a:cs typeface="Arial" pitchFamily="34" charset="0"/>
              </a:defRPr>
            </a:lvl4pPr>
            <a:lvl5pPr marL="1475774" indent="-2330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 y="0"/>
            <a:ext cx="6101615" cy="6994525"/>
          </a:xfrm>
        </p:spPr>
        <p:txBody>
          <a:bodyPr lIns="182808"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346617687"/>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4"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3" y="1476627"/>
            <a:ext cx="5338712" cy="1695079"/>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379" indent="0">
              <a:buNone/>
              <a:defRPr sz="2800" b="1"/>
            </a:lvl2pPr>
            <a:lvl3pPr marL="1242758" indent="0">
              <a:buNone/>
              <a:defRPr sz="2400" b="1"/>
            </a:lvl3pPr>
            <a:lvl4pPr marL="1864136" indent="0">
              <a:buNone/>
              <a:defRPr sz="2100" b="1"/>
            </a:lvl4pPr>
            <a:lvl5pPr marL="2485514" indent="0">
              <a:buNone/>
              <a:defRPr sz="2100" b="1"/>
            </a:lvl5pPr>
            <a:lvl6pPr marL="3106892" indent="0">
              <a:buNone/>
              <a:defRPr sz="2100" b="1"/>
            </a:lvl6pPr>
            <a:lvl7pPr marL="3728273" indent="0">
              <a:buNone/>
              <a:defRPr sz="2100" b="1"/>
            </a:lvl7pPr>
            <a:lvl8pPr marL="4349649" indent="0">
              <a:buNone/>
              <a:defRPr sz="2100" b="1"/>
            </a:lvl8pPr>
            <a:lvl9pPr marL="4971030"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90"/>
            <a:ext cx="5596178" cy="339016"/>
          </a:xfrm>
          <a:prstGeom prst="rect">
            <a:avLst/>
          </a:prstGeom>
        </p:spPr>
        <p:txBody>
          <a:bodyPr>
            <a:noAutofit/>
          </a:bodyPr>
          <a:lstStyle>
            <a:lvl1pPr marL="0" indent="0">
              <a:spcBef>
                <a:spcPts val="1224"/>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067" indent="-388362">
              <a:defRPr lang="en-US" sz="2100" kern="1200" dirty="0" smtClean="0">
                <a:solidFill>
                  <a:schemeClr val="bg2">
                    <a:lumMod val="50000"/>
                  </a:schemeClr>
                </a:solidFill>
                <a:latin typeface="+mn-lt"/>
                <a:ea typeface="+mn-ea"/>
                <a:cs typeface="Arial" pitchFamily="34" charset="0"/>
              </a:defRPr>
            </a:lvl2pPr>
            <a:lvl3pPr marL="932067" indent="-233016">
              <a:defRPr lang="en-US" sz="1900" kern="1200" dirty="0" smtClean="0">
                <a:solidFill>
                  <a:schemeClr val="bg2">
                    <a:lumMod val="50000"/>
                  </a:schemeClr>
                </a:solidFill>
                <a:latin typeface="+mn-lt"/>
                <a:ea typeface="+mn-ea"/>
                <a:cs typeface="Arial" pitchFamily="34" charset="0"/>
              </a:defRPr>
            </a:lvl3pPr>
            <a:lvl4pPr marL="1242758" indent="-233016">
              <a:defRPr lang="en-US" sz="1600" kern="1200" dirty="0" smtClean="0">
                <a:solidFill>
                  <a:schemeClr val="bg2">
                    <a:lumMod val="50000"/>
                  </a:schemeClr>
                </a:solidFill>
                <a:latin typeface="+mn-lt"/>
                <a:ea typeface="+mn-ea"/>
                <a:cs typeface="Arial" pitchFamily="34" charset="0"/>
              </a:defRPr>
            </a:lvl4pPr>
            <a:lvl5pPr marL="1475774" indent="-2330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90811677"/>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5"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379" indent="0">
              <a:buNone/>
              <a:defRPr sz="2800" b="1"/>
            </a:lvl2pPr>
            <a:lvl3pPr marL="1242758" indent="0">
              <a:buNone/>
              <a:defRPr sz="2400" b="1"/>
            </a:lvl3pPr>
            <a:lvl4pPr marL="1864136" indent="0">
              <a:buNone/>
              <a:defRPr sz="2100" b="1"/>
            </a:lvl4pPr>
            <a:lvl5pPr marL="2485514" indent="0">
              <a:buNone/>
              <a:defRPr sz="2100" b="1"/>
            </a:lvl5pPr>
            <a:lvl6pPr marL="3106892" indent="0">
              <a:buNone/>
              <a:defRPr sz="2100" b="1"/>
            </a:lvl6pPr>
            <a:lvl7pPr marL="3728273" indent="0">
              <a:buNone/>
              <a:defRPr sz="2100" b="1"/>
            </a:lvl7pPr>
            <a:lvl8pPr marL="4349649" indent="0">
              <a:buNone/>
              <a:defRPr sz="2100" b="1"/>
            </a:lvl8pPr>
            <a:lvl9pPr marL="497103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32067" indent="-388362">
              <a:defRPr lang="en-US" sz="2100" kern="1200" dirty="0" smtClean="0">
                <a:solidFill>
                  <a:schemeClr val="bg2">
                    <a:lumMod val="50000"/>
                  </a:schemeClr>
                </a:solidFill>
                <a:latin typeface="+mn-lt"/>
                <a:ea typeface="+mn-ea"/>
                <a:cs typeface="Arial" pitchFamily="34" charset="0"/>
              </a:defRPr>
            </a:lvl2pPr>
            <a:lvl3pPr marL="932067" indent="-233016">
              <a:defRPr lang="en-US" sz="1900" kern="1200" dirty="0" smtClean="0">
                <a:solidFill>
                  <a:schemeClr val="bg2">
                    <a:lumMod val="50000"/>
                  </a:schemeClr>
                </a:solidFill>
                <a:latin typeface="+mn-lt"/>
                <a:ea typeface="+mn-ea"/>
                <a:cs typeface="Arial" pitchFamily="34" charset="0"/>
              </a:defRPr>
            </a:lvl3pPr>
            <a:lvl4pPr marL="1242758" indent="-233016">
              <a:defRPr lang="en-US" sz="1600" kern="1200" dirty="0" smtClean="0">
                <a:solidFill>
                  <a:schemeClr val="bg2">
                    <a:lumMod val="50000"/>
                  </a:schemeClr>
                </a:solidFill>
                <a:latin typeface="+mn-lt"/>
                <a:ea typeface="+mn-ea"/>
                <a:cs typeface="Arial" pitchFamily="34" charset="0"/>
              </a:defRPr>
            </a:lvl4pPr>
            <a:lvl5pPr marL="1475774" indent="-2330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08"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01747241"/>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3" y="1476623"/>
            <a:ext cx="5543930" cy="1201902"/>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379" indent="0">
              <a:buNone/>
              <a:defRPr sz="2800" b="1"/>
            </a:lvl2pPr>
            <a:lvl3pPr marL="1242758" indent="0">
              <a:buNone/>
              <a:defRPr sz="2400" b="1"/>
            </a:lvl3pPr>
            <a:lvl4pPr marL="1864136" indent="0">
              <a:buNone/>
              <a:defRPr sz="2100" b="1"/>
            </a:lvl4pPr>
            <a:lvl5pPr marL="2485514" indent="0">
              <a:buNone/>
              <a:defRPr sz="2100" b="1"/>
            </a:lvl5pPr>
            <a:lvl6pPr marL="3106892" indent="0">
              <a:buNone/>
              <a:defRPr sz="2100" b="1"/>
            </a:lvl6pPr>
            <a:lvl7pPr marL="3728273" indent="0">
              <a:buNone/>
              <a:defRPr sz="2100" b="1"/>
            </a:lvl7pPr>
            <a:lvl8pPr marL="4349649" indent="0">
              <a:buNone/>
              <a:defRPr sz="2100" b="1"/>
            </a:lvl8pPr>
            <a:lvl9pPr marL="4971030"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33"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32067" indent="-388362">
              <a:defRPr lang="en-US" sz="2100" kern="1200" dirty="0" smtClean="0">
                <a:solidFill>
                  <a:schemeClr val="bg2">
                    <a:lumMod val="50000"/>
                  </a:schemeClr>
                </a:solidFill>
                <a:latin typeface="+mn-lt"/>
                <a:ea typeface="+mn-ea"/>
                <a:cs typeface="Arial" pitchFamily="34" charset="0"/>
              </a:defRPr>
            </a:lvl2pPr>
            <a:lvl3pPr marL="932067" indent="-233016">
              <a:defRPr lang="en-US" sz="1900" kern="1200" dirty="0" smtClean="0">
                <a:solidFill>
                  <a:schemeClr val="bg2">
                    <a:lumMod val="50000"/>
                  </a:schemeClr>
                </a:solidFill>
                <a:latin typeface="+mn-lt"/>
                <a:ea typeface="+mn-ea"/>
                <a:cs typeface="Arial" pitchFamily="34" charset="0"/>
              </a:defRPr>
            </a:lvl3pPr>
            <a:lvl4pPr marL="1242758" indent="-233016">
              <a:defRPr lang="en-US" sz="1600" kern="1200" dirty="0" smtClean="0">
                <a:solidFill>
                  <a:schemeClr val="bg2">
                    <a:lumMod val="50000"/>
                  </a:schemeClr>
                </a:solidFill>
                <a:latin typeface="+mn-lt"/>
                <a:ea typeface="+mn-ea"/>
                <a:cs typeface="Arial" pitchFamily="34" charset="0"/>
              </a:defRPr>
            </a:lvl4pPr>
            <a:lvl5pPr marL="1475774" indent="-2330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4" y="0"/>
            <a:ext cx="6101615" cy="6994525"/>
          </a:xfrm>
        </p:spPr>
        <p:txBody>
          <a:bodyPr lIns="182808"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9"/>
            <a:ext cx="1774190" cy="832141"/>
          </a:xfrm>
          <a:prstGeom prst="rect">
            <a:avLst/>
          </a:prstGeom>
        </p:spPr>
      </p:pic>
    </p:spTree>
    <p:extLst>
      <p:ext uri="{BB962C8B-B14F-4D97-AF65-F5344CB8AC3E}">
        <p14:creationId xmlns:p14="http://schemas.microsoft.com/office/powerpoint/2010/main" val="2233900373"/>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3"/>
            <a:ext cx="11378776" cy="2920069"/>
          </a:xfrm>
          <a:prstGeom prst="rect">
            <a:avLst/>
          </a:prstGeom>
        </p:spPr>
        <p:txBody>
          <a:bodyPr>
            <a:normAutofit/>
          </a:bodyPr>
          <a:lstStyle>
            <a:lvl1pPr marL="0" indent="0">
              <a:lnSpc>
                <a:spcPct val="90000"/>
              </a:lnSpc>
              <a:buNone/>
              <a:defRPr sz="6500">
                <a:gradFill>
                  <a:gsLst>
                    <a:gs pos="100000">
                      <a:schemeClr val="tx2"/>
                    </a:gs>
                    <a:gs pos="0">
                      <a:schemeClr val="tx2"/>
                    </a:gs>
                  </a:gsLst>
                  <a:lin ang="5400000" scaled="0"/>
                </a:gradFill>
                <a:latin typeface="+mj-lt"/>
              </a:defRPr>
            </a:lvl1pPr>
            <a:lvl2pPr>
              <a:defRPr sz="65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2193"/>
            <a:fld id="{727B4C2D-45E2-4621-8491-2995EB46A674}" type="slidenum">
              <a:rPr lang="en-US" smtClean="0">
                <a:gradFill>
                  <a:gsLst>
                    <a:gs pos="100000">
                      <a:srgbClr val="797A7D"/>
                    </a:gs>
                    <a:gs pos="0">
                      <a:srgbClr val="797A7D"/>
                    </a:gs>
                  </a:gsLst>
                  <a:lin ang="5400000" scaled="0"/>
                </a:gradFill>
              </a:rPr>
              <a:pPr defTabSz="932193"/>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71"/>
            <a:ext cx="11378776" cy="480118"/>
          </a:xfrm>
          <a:prstGeom prst="rect">
            <a:avLst/>
          </a:prstGeom>
        </p:spPr>
        <p:txBody>
          <a:bodyPr>
            <a:normAutofit/>
          </a:bodyPr>
          <a:lstStyle>
            <a:lvl1pPr marL="0" indent="0">
              <a:lnSpc>
                <a:spcPct val="90000"/>
              </a:lnSpc>
              <a:buNone/>
              <a:defRPr sz="3700">
                <a:gradFill>
                  <a:gsLst>
                    <a:gs pos="100000">
                      <a:schemeClr val="bg2"/>
                    </a:gs>
                    <a:gs pos="0">
                      <a:schemeClr val="bg2"/>
                    </a:gs>
                  </a:gsLst>
                  <a:lin ang="5400000" scaled="0"/>
                </a:gradFill>
                <a:latin typeface="+mj-lt"/>
              </a:defRPr>
            </a:lvl1pPr>
            <a:lvl2pPr>
              <a:defRPr sz="6500">
                <a:solidFill>
                  <a:schemeClr val="tx2"/>
                </a:solidFill>
                <a:latin typeface="+mn-lt"/>
              </a:defRPr>
            </a:lvl2pPr>
          </a:lstStyle>
          <a:p>
            <a:pPr lvl="0"/>
            <a:r>
              <a:rPr lang="en-US" smtClean="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3481274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5"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4" rIns="146246" bIns="91404" numCol="1" spcCol="0" rtlCol="0" fromWordArt="0" anchor="ctr" anchorCtr="0" forceAA="0" compatLnSpc="1">
            <a:prstTxWarp prst="textNoShape">
              <a:avLst/>
            </a:prstTxWarp>
            <a:noAutofit/>
          </a:bodyPr>
          <a:lstStyle/>
          <a:p>
            <a:pPr algn="ctr" defTabSz="931924"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11"/>
            <a:ext cx="11378776" cy="2920069"/>
          </a:xfrm>
          <a:prstGeom prst="rect">
            <a:avLst/>
          </a:prstGeom>
        </p:spPr>
        <p:txBody>
          <a:bodyPr lIns="146246" tIns="91404" rIns="146246" bIns="91404">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00">
                <a:solidFill>
                  <a:schemeClr val="tx2"/>
                </a:solidFill>
                <a:latin typeface="+mn-lt"/>
              </a:defRPr>
            </a:lvl2pPr>
          </a:lstStyle>
          <a:p>
            <a:pPr lvl="0"/>
            <a:r>
              <a:rPr lang="en-US" dirty="0" smtClean="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9"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3" bIns="41137" numCol="1" anchor="t" anchorCtr="0" compatLnSpc="1">
            <a:prstTxWarp prst="textNoShape">
              <a:avLst/>
            </a:prstTxWarp>
          </a:bodyPr>
          <a:lstStyle/>
          <a:p>
            <a:pPr algn="ctr" defTabSz="914004"/>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82247455"/>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900" y="296897"/>
            <a:ext cx="11375536" cy="762786"/>
          </a:xfrm>
        </p:spPr>
        <p:txBody>
          <a:bodyPr lIns="146246" tIns="91404" rIns="146246" bIns="91404"/>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2193"/>
            <a:fld id="{727B4C2D-45E2-4621-8491-2995EB46A674}" type="slidenum">
              <a:rPr lang="en-US" smtClean="0">
                <a:gradFill>
                  <a:gsLst>
                    <a:gs pos="100000">
                      <a:srgbClr val="797A7D"/>
                    </a:gs>
                    <a:gs pos="0">
                      <a:srgbClr val="797A7D"/>
                    </a:gs>
                  </a:gsLst>
                  <a:lin ang="5400000" scaled="0"/>
                </a:gradFill>
              </a:rPr>
              <a:pPr defTabSz="932193"/>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95833945"/>
      </p:ext>
    </p:extLst>
  </p:cSld>
  <p:clrMapOvr>
    <a:masterClrMapping/>
  </p:clrMapOvr>
  <p:transition>
    <p:fade/>
  </p:transition>
  <p:extLst mod="1">
    <p:ext uri="{DCECCB84-F9BA-43D5-87BE-67443E8EF086}">
      <p15:sldGuideLst xmlns:p15="http://schemas.microsoft.com/office/powerpoint/2012/main" xmlns="">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39146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701" indent="-342701">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632"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181715642"/>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5" y="1178956"/>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4"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300">
                <a:gradFill>
                  <a:gsLst>
                    <a:gs pos="1250">
                      <a:srgbClr val="000000"/>
                    </a:gs>
                    <a:gs pos="100000">
                      <a:srgbClr val="000000"/>
                    </a:gs>
                  </a:gsLst>
                  <a:lin ang="5400000" scaled="0"/>
                </a:gradFill>
                <a:latin typeface="Consolas" pitchFamily="49" charset="0"/>
                <a:cs typeface="Consolas" pitchFamily="49" charset="0"/>
              </a:defRPr>
            </a:lvl1pPr>
            <a:lvl2pPr marL="34635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516392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6000" baseline="0"/>
            </a:lvl1pPr>
          </a:lstStyle>
          <a:p>
            <a:r>
              <a:rPr lang="en-US" dirty="0" smtClean="0"/>
              <a:t>Click to edit Master title style</a:t>
            </a:r>
            <a:endParaRPr lang="en-US" dirty="0"/>
          </a:p>
        </p:txBody>
      </p:sp>
      <p:sp>
        <p:nvSpPr>
          <p:cNvPr id="3" name="TextBox 2"/>
          <p:cNvSpPr txBox="1"/>
          <p:nvPr userDrawn="1"/>
        </p:nvSpPr>
        <p:spPr>
          <a:xfrm>
            <a:off x="8885237" y="-312738"/>
            <a:ext cx="4038600" cy="1425009"/>
          </a:xfrm>
          <a:prstGeom prst="rect">
            <a:avLst/>
          </a:prstGeom>
          <a:noFill/>
        </p:spPr>
        <p:txBody>
          <a:bodyPr wrap="square" lIns="182735" tIns="146188" rIns="182735" bIns="146188" rtlCol="0">
            <a:spAutoFit/>
          </a:bodyPr>
          <a:lstStyle/>
          <a:p>
            <a:pPr defTabSz="932104">
              <a:lnSpc>
                <a:spcPct val="90000"/>
              </a:lnSpc>
              <a:spcAft>
                <a:spcPts val="600"/>
              </a:spcAft>
            </a:pPr>
            <a:r>
              <a:rPr lang="en-US" sz="8000" dirty="0" smtClean="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1750786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6"/>
            <a:ext cx="11378776" cy="678031"/>
          </a:xfrm>
        </p:spPr>
        <p:txBody>
          <a:bodyPr/>
          <a:lstStyle>
            <a:lvl1pPr>
              <a:defRPr sz="49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4" y="1476621"/>
            <a:ext cx="11375536" cy="2084319"/>
          </a:xfrm>
          <a:prstGeom prst="rect">
            <a:avLst/>
          </a:prstGeom>
        </p:spPr>
        <p:txBody>
          <a:bodyPr/>
          <a:lstStyle>
            <a:lvl1pPr marL="349587" indent="-3495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9" indent="-29132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31" indent="-29132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9" indent="-2330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7" indent="-2330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34" tIns="76167" rIns="152334" bIns="7616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72745645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6" y="3850320"/>
            <a:ext cx="11585645" cy="1972480"/>
          </a:xfrm>
          <a:prstGeom prst="rect">
            <a:avLst/>
          </a:prstGeom>
        </p:spPr>
        <p:txBody>
          <a:bodyPr anchor="t" anchorCtr="0">
            <a:noAutofit/>
          </a:bodyPr>
          <a:lstStyle>
            <a:lvl1pPr algn="l">
              <a:lnSpc>
                <a:spcPct val="90000"/>
              </a:lnSpc>
              <a:defRPr sz="4900"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51" y="193508"/>
            <a:ext cx="2069423" cy="925617"/>
          </a:xfrm>
          <a:prstGeom prst="rect">
            <a:avLst/>
          </a:prstGeom>
        </p:spPr>
      </p:pic>
      <p:sp>
        <p:nvSpPr>
          <p:cNvPr id="9" name="Subtitle 2"/>
          <p:cNvSpPr>
            <a:spLocks noGrp="1"/>
          </p:cNvSpPr>
          <p:nvPr>
            <p:ph type="subTitle" idx="1" hasCustomPrompt="1"/>
          </p:nvPr>
        </p:nvSpPr>
        <p:spPr>
          <a:xfrm>
            <a:off x="557006" y="3001286"/>
            <a:ext cx="11585645" cy="763040"/>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66098" indent="0" algn="ctr">
              <a:buNone/>
              <a:defRPr>
                <a:solidFill>
                  <a:schemeClr val="tx1">
                    <a:tint val="75000"/>
                  </a:schemeClr>
                </a:solidFill>
              </a:defRPr>
            </a:lvl2pPr>
            <a:lvl3pPr marL="932193" indent="0" algn="ctr">
              <a:buNone/>
              <a:defRPr>
                <a:solidFill>
                  <a:schemeClr val="tx1">
                    <a:tint val="75000"/>
                  </a:schemeClr>
                </a:solidFill>
              </a:defRPr>
            </a:lvl3pPr>
            <a:lvl4pPr marL="1398291" indent="0" algn="ctr">
              <a:buNone/>
              <a:defRPr>
                <a:solidFill>
                  <a:schemeClr val="tx1">
                    <a:tint val="75000"/>
                  </a:schemeClr>
                </a:solidFill>
              </a:defRPr>
            </a:lvl4pPr>
            <a:lvl5pPr marL="1864388" indent="0" algn="ctr">
              <a:buNone/>
              <a:defRPr>
                <a:solidFill>
                  <a:schemeClr val="tx1">
                    <a:tint val="75000"/>
                  </a:schemeClr>
                </a:solidFill>
              </a:defRPr>
            </a:lvl5pPr>
            <a:lvl6pPr marL="2330485" indent="0" algn="ctr">
              <a:buNone/>
              <a:defRPr>
                <a:solidFill>
                  <a:schemeClr val="tx1">
                    <a:tint val="75000"/>
                  </a:schemeClr>
                </a:solidFill>
              </a:defRPr>
            </a:lvl6pPr>
            <a:lvl7pPr marL="2796580" indent="0" algn="ctr">
              <a:buNone/>
              <a:defRPr>
                <a:solidFill>
                  <a:schemeClr val="tx1">
                    <a:tint val="75000"/>
                  </a:schemeClr>
                </a:solidFill>
              </a:defRPr>
            </a:lvl7pPr>
            <a:lvl8pPr marL="3262679" indent="0" algn="ctr">
              <a:buNone/>
              <a:defRPr>
                <a:solidFill>
                  <a:schemeClr val="tx1">
                    <a:tint val="75000"/>
                  </a:schemeClr>
                </a:solidFill>
              </a:defRPr>
            </a:lvl8pPr>
            <a:lvl9pPr marL="3728776"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444636664"/>
      </p:ext>
    </p:extLst>
  </p:cSld>
  <p:clrMapOvr>
    <a:masterClrMapping/>
  </p:clrMapOvr>
  <p:transition>
    <p:fade/>
  </p:transition>
  <p:timing>
    <p:tnLst>
      <p:par>
        <p:cTn id="1" dur="indefinite" restart="never" nodeType="tmRoot"/>
      </p:par>
    </p:tnLst>
  </p:timing>
  <p:hf hdr="0"/>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3" rtl="0" eaLnBrk="1" fontAlgn="auto" latinLnBrk="0" hangingPunct="1">
              <a:lnSpc>
                <a:spcPct val="90000"/>
              </a:lnSpc>
              <a:spcBef>
                <a:spcPts val="0"/>
              </a:spcBef>
              <a:spcAft>
                <a:spcPts val="0"/>
              </a:spcAft>
              <a:buClr>
                <a:srgbClr val="00DCFF"/>
              </a:buClr>
              <a:buSzPct val="90000"/>
              <a:buFont typeface="Arial" pitchFamily="34" charset="0"/>
              <a:buNone/>
              <a:tabLst/>
              <a:defRPr sz="2900" b="1" cap="all" baseline="0">
                <a:solidFill>
                  <a:schemeClr val="bg1">
                    <a:alpha val="99000"/>
                  </a:schemeClr>
                </a:solidFill>
              </a:defRPr>
            </a:lvl1pPr>
            <a:lvl2pPr marL="466098" indent="0" algn="ctr">
              <a:buNone/>
              <a:defRPr>
                <a:solidFill>
                  <a:schemeClr val="tx1">
                    <a:tint val="75000"/>
                  </a:schemeClr>
                </a:solidFill>
              </a:defRPr>
            </a:lvl2pPr>
            <a:lvl3pPr marL="932193" indent="0" algn="ctr">
              <a:buNone/>
              <a:defRPr>
                <a:solidFill>
                  <a:schemeClr val="tx1">
                    <a:tint val="75000"/>
                  </a:schemeClr>
                </a:solidFill>
              </a:defRPr>
            </a:lvl3pPr>
            <a:lvl4pPr marL="1398291" indent="0" algn="ctr">
              <a:buNone/>
              <a:defRPr>
                <a:solidFill>
                  <a:schemeClr val="tx1">
                    <a:tint val="75000"/>
                  </a:schemeClr>
                </a:solidFill>
              </a:defRPr>
            </a:lvl4pPr>
            <a:lvl5pPr marL="1864388" indent="0" algn="ctr">
              <a:buNone/>
              <a:defRPr>
                <a:solidFill>
                  <a:schemeClr val="tx1">
                    <a:tint val="75000"/>
                  </a:schemeClr>
                </a:solidFill>
              </a:defRPr>
            </a:lvl5pPr>
            <a:lvl6pPr marL="2330485" indent="0" algn="ctr">
              <a:buNone/>
              <a:defRPr>
                <a:solidFill>
                  <a:schemeClr val="tx1">
                    <a:tint val="75000"/>
                  </a:schemeClr>
                </a:solidFill>
              </a:defRPr>
            </a:lvl6pPr>
            <a:lvl7pPr marL="2796580" indent="0" algn="ctr">
              <a:buNone/>
              <a:defRPr>
                <a:solidFill>
                  <a:schemeClr val="tx1">
                    <a:tint val="75000"/>
                  </a:schemeClr>
                </a:solidFill>
              </a:defRPr>
            </a:lvl7pPr>
            <a:lvl8pPr marL="3262679" indent="0" algn="ctr">
              <a:buNone/>
              <a:defRPr>
                <a:solidFill>
                  <a:schemeClr val="tx1">
                    <a:tint val="75000"/>
                  </a:schemeClr>
                </a:solidFill>
              </a:defRPr>
            </a:lvl8pPr>
            <a:lvl9pPr marL="3728776"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32"/>
            <a:ext cx="10938496" cy="1411535"/>
          </a:xfrm>
          <a:prstGeom prst="rect">
            <a:avLst/>
          </a:prstGeom>
        </p:spPr>
        <p:txBody>
          <a:bodyPr anchor="ctr"/>
          <a:lstStyle>
            <a:lvl1pPr algn="l">
              <a:defRPr sz="7300" baseline="0">
                <a:solidFill>
                  <a:schemeClr val="bg1">
                    <a:alpha val="99000"/>
                  </a:schemeClr>
                </a:solidFill>
                <a:latin typeface="Segoe UI Light" panose="020B0502040204020203" pitchFamily="34" charset="0"/>
                <a:cs typeface="Segoe UI Light" panose="020B0502040204020203" pitchFamily="34" charset="0"/>
              </a:defRPr>
            </a:lvl1pPr>
            <a:lvl2pPr>
              <a:defRPr sz="6100">
                <a:solidFill>
                  <a:schemeClr val="bg1">
                    <a:alpha val="99000"/>
                  </a:schemeClr>
                </a:solidFill>
                <a:latin typeface="+mj-lt"/>
              </a:defRPr>
            </a:lvl2pPr>
            <a:lvl3pPr>
              <a:defRPr sz="6100">
                <a:solidFill>
                  <a:schemeClr val="bg1">
                    <a:alpha val="99000"/>
                  </a:schemeClr>
                </a:solidFill>
                <a:latin typeface="+mj-lt"/>
              </a:defRPr>
            </a:lvl3pPr>
            <a:lvl4pPr>
              <a:defRPr sz="6100">
                <a:solidFill>
                  <a:schemeClr val="bg1">
                    <a:alpha val="99000"/>
                  </a:schemeClr>
                </a:solidFill>
                <a:latin typeface="+mj-lt"/>
              </a:defRPr>
            </a:lvl4pPr>
            <a:lvl5pPr>
              <a:defRPr sz="6100">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207386262"/>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8" tIns="146246" rIns="182808" bIns="146246" numCol="1" spcCol="0" rtlCol="0" fromWordArt="0" anchor="t" anchorCtr="0" forceAA="0" compatLnSpc="1">
            <a:prstTxWarp prst="textNoShape">
              <a:avLst/>
            </a:prstTxWarp>
            <a:noAutofit/>
          </a:bodyPr>
          <a:lstStyle/>
          <a:p>
            <a:pPr algn="ctr" defTabSz="93210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62"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8" tIns="146246" rIns="182808" bIns="146246" numCol="1" spcCol="0" rtlCol="0" fromWordArt="0" anchor="t" anchorCtr="0" forceAA="0" compatLnSpc="1">
            <a:prstTxWarp prst="textNoShape">
              <a:avLst/>
            </a:prstTxWarp>
            <a:noAutofit/>
          </a:bodyPr>
          <a:lstStyle/>
          <a:p>
            <a:pPr algn="ctr" defTabSz="93210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2" y="2125667"/>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8" tIns="146246" rIns="182808" bIns="146246" numCol="1" spcCol="0" rtlCol="0" fromWordArt="0" anchor="t" anchorCtr="0" forceAA="0" compatLnSpc="1">
            <a:prstTxWarp prst="textNoShape">
              <a:avLst/>
            </a:prstTxWarp>
            <a:noAutofit/>
          </a:bodyPr>
          <a:lstStyle/>
          <a:p>
            <a:pPr algn="ctr" defTabSz="93210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60003" y="2125678"/>
            <a:ext cx="9606709" cy="1828786"/>
          </a:xfrm>
          <a:noFill/>
        </p:spPr>
        <p:txBody>
          <a:bodyPr lIns="179929" tIns="179929" rIns="179929" bIns="179929"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1" y="3955786"/>
            <a:ext cx="6327456" cy="1828007"/>
          </a:xfrm>
          <a:noFill/>
        </p:spPr>
        <p:txBody>
          <a:bodyPr lIns="179929" tIns="179929" rIns="179929" bIns="179929">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19" y="339989"/>
            <a:ext cx="2574853" cy="1287427"/>
          </a:xfrm>
          <a:prstGeom prst="rect">
            <a:avLst/>
          </a:prstGeom>
        </p:spPr>
      </p:pic>
      <p:sp>
        <p:nvSpPr>
          <p:cNvPr id="121" name="Text Placeholder 4"/>
          <p:cNvSpPr>
            <a:spLocks noGrp="1"/>
          </p:cNvSpPr>
          <p:nvPr>
            <p:ph type="body" sz="quarter" idx="14" hasCustomPrompt="1"/>
          </p:nvPr>
        </p:nvSpPr>
        <p:spPr>
          <a:xfrm>
            <a:off x="6687461" y="3955786"/>
            <a:ext cx="3279251" cy="1828007"/>
          </a:xfrm>
          <a:noFill/>
        </p:spPr>
        <p:txBody>
          <a:bodyPr lIns="179929" tIns="179929" rIns="179929" bIns="179929">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8" y="6236904"/>
            <a:ext cx="1552931" cy="33266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61249" y="4053300"/>
            <a:ext cx="1106651" cy="1632985"/>
          </a:xfrm>
          <a:prstGeom prst="rect">
            <a:avLst/>
          </a:prstGeom>
        </p:spPr>
      </p:pic>
    </p:spTree>
    <p:extLst>
      <p:ext uri="{BB962C8B-B14F-4D97-AF65-F5344CB8AC3E}">
        <p14:creationId xmlns:p14="http://schemas.microsoft.com/office/powerpoint/2010/main" val="151168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1209973"/>
            <a:ext cx="10056812" cy="2751698"/>
          </a:xfrm>
          <a:noFill/>
        </p:spPr>
        <p:txBody>
          <a:bodyPr tIns="91404" bIns="91404"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42" y="3954461"/>
            <a:ext cx="10058401" cy="1829593"/>
          </a:xfrm>
          <a:noFill/>
        </p:spPr>
        <p:txBody>
          <a:bodyPr lIns="182808" tIns="146246" rIns="182808" bIns="146246">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2212977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1209973"/>
            <a:ext cx="10056812" cy="2751698"/>
          </a:xfrm>
          <a:noFill/>
        </p:spPr>
        <p:txBody>
          <a:bodyPr tIns="91404" bIns="91404"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42" y="3954461"/>
            <a:ext cx="10058401" cy="1829593"/>
          </a:xfrm>
          <a:noFill/>
        </p:spPr>
        <p:txBody>
          <a:bodyPr lIns="182808" tIns="146246" rIns="182808" bIns="146246">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3130382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0" cy="1831975"/>
          </a:xfrm>
          <a:noFill/>
        </p:spPr>
        <p:txBody>
          <a:bodyPr tIns="91404" bIns="91404"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80902787"/>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0" cy="1831975"/>
          </a:xfrm>
          <a:noFill/>
        </p:spPr>
        <p:txBody>
          <a:bodyPr tIns="91404" bIns="91404"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1301175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773" tIns="146218" rIns="182773" bIns="146218"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632" rtl="0" eaLnBrk="1" latinLnBrk="0" hangingPunct="1">
              <a:spcBef>
                <a:spcPct val="20000"/>
              </a:spcBef>
            </a:pPr>
            <a:r>
              <a:rPr lang="en-US" dirty="0" smtClean="0"/>
              <a:t>Click to edit Master text styles</a:t>
            </a:r>
          </a:p>
        </p:txBody>
      </p:sp>
      <p:sp>
        <p:nvSpPr>
          <p:cNvPr id="15" name="Title 1"/>
          <p:cNvSpPr>
            <a:spLocks noGrp="1"/>
          </p:cNvSpPr>
          <p:nvPr>
            <p:ph type="ctrTitle" hasCustomPrompt="1"/>
          </p:nvPr>
        </p:nvSpPr>
        <p:spPr>
          <a:xfrm>
            <a:off x="274644"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773" tIns="146218" rIns="182773" bIns="146218"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54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0511296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6"/>
            <a:ext cx="11887200" cy="1831975"/>
          </a:xfrm>
          <a:noFill/>
        </p:spPr>
        <p:txBody>
          <a:bodyPr tIns="91404" bIns="91404"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9220626"/>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1" indent="0">
              <a:buNone/>
              <a:defRPr sz="2000"/>
            </a:lvl3pPr>
            <a:lvl4pPr marL="457020" indent="0">
              <a:buNone/>
              <a:defRPr sz="1800"/>
            </a:lvl4pPr>
            <a:lvl5pPr marL="685531"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9995370"/>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5984264"/>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190670"/>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999256"/>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954747"/>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53115"/>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5"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0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16153"/>
            <a:ext cx="11887199" cy="2155926"/>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9284549"/>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a:xfrm>
            <a:off x="621824" y="6482893"/>
            <a:ext cx="2901844" cy="372394"/>
          </a:xfrm>
          <a:prstGeom prst="rect">
            <a:avLst/>
          </a:prstGeom>
        </p:spPr>
        <p:txBody>
          <a:bodyPr lIns="110982" tIns="55492" rIns="110982" bIns="55492"/>
          <a:lstStyle/>
          <a:p>
            <a:pPr defTabSz="932377"/>
            <a:fld id="{B7AAF4A0-113C-4509-8EA8-883ED571C26D}" type="datetimeFigureOut">
              <a:rPr lang="en-NZ" smtClean="0">
                <a:solidFill>
                  <a:srgbClr val="FFFFFF"/>
                </a:solidFill>
              </a:rPr>
              <a:pPr defTabSz="932377"/>
              <a:t>11/09/2014</a:t>
            </a:fld>
            <a:endParaRPr lang="en-NZ" dirty="0">
              <a:solidFill>
                <a:srgbClr val="FFFFFF"/>
              </a:solidFill>
            </a:endParaRPr>
          </a:p>
        </p:txBody>
      </p:sp>
      <p:sp>
        <p:nvSpPr>
          <p:cNvPr id="5" name="Footer Placeholder 4"/>
          <p:cNvSpPr>
            <a:spLocks noGrp="1"/>
          </p:cNvSpPr>
          <p:nvPr>
            <p:ph type="ftr" sz="quarter" idx="11"/>
          </p:nvPr>
        </p:nvSpPr>
        <p:spPr>
          <a:xfrm>
            <a:off x="4249129" y="6482893"/>
            <a:ext cx="3938218" cy="372394"/>
          </a:xfrm>
          <a:prstGeom prst="rect">
            <a:avLst/>
          </a:prstGeom>
        </p:spPr>
        <p:txBody>
          <a:bodyPr lIns="110982" tIns="55492" rIns="110982" bIns="55492"/>
          <a:lstStyle/>
          <a:p>
            <a:pPr defTabSz="932377"/>
            <a:endParaRPr lang="en-NZ" dirty="0">
              <a:solidFill>
                <a:srgbClr val="FFFFFF"/>
              </a:solidFill>
            </a:endParaRPr>
          </a:p>
        </p:txBody>
      </p:sp>
      <p:sp>
        <p:nvSpPr>
          <p:cNvPr id="6" name="Slide Number Placeholder 5"/>
          <p:cNvSpPr>
            <a:spLocks noGrp="1"/>
          </p:cNvSpPr>
          <p:nvPr>
            <p:ph type="sldNum" sz="quarter" idx="12"/>
          </p:nvPr>
        </p:nvSpPr>
        <p:spPr>
          <a:xfrm>
            <a:off x="8912808" y="6482893"/>
            <a:ext cx="2901844" cy="372394"/>
          </a:xfrm>
          <a:prstGeom prst="rect">
            <a:avLst/>
          </a:prstGeom>
        </p:spPr>
        <p:txBody>
          <a:bodyPr lIns="110982" tIns="55492" rIns="110982" bIns="55492"/>
          <a:lstStyle/>
          <a:p>
            <a:pPr defTabSz="932377"/>
            <a:fld id="{088166C1-F496-49EF-91BA-8228A7A7D785}" type="slidenum">
              <a:rPr lang="en-NZ" smtClean="0">
                <a:solidFill>
                  <a:srgbClr val="FFFFFF"/>
                </a:solidFill>
              </a:rPr>
              <a:pPr defTabSz="932377"/>
              <a:t>‹#›</a:t>
            </a:fld>
            <a:endParaRPr lang="en-NZ" dirty="0">
              <a:solidFill>
                <a:srgbClr val="FFFFFF"/>
              </a:solidFill>
            </a:endParaRPr>
          </a:p>
        </p:txBody>
      </p:sp>
    </p:spTree>
    <p:extLst>
      <p:ext uri="{BB962C8B-B14F-4D97-AF65-F5344CB8AC3E}">
        <p14:creationId xmlns:p14="http://schemas.microsoft.com/office/powerpoint/2010/main" val="118663536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1099558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773" tIns="146218" rIns="182773" bIns="146218"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632" rtl="0" eaLnBrk="1" latinLnBrk="0" hangingPunct="1">
              <a:spcBef>
                <a:spcPct val="20000"/>
              </a:spcBef>
              <a:spcAft>
                <a:spcPts val="1632"/>
              </a:spcAft>
            </a:pPr>
            <a:r>
              <a:rPr lang="en-US" dirty="0" smtClean="0"/>
              <a:t>Click to edit Master text styles</a:t>
            </a:r>
          </a:p>
        </p:txBody>
      </p:sp>
      <p:sp>
        <p:nvSpPr>
          <p:cNvPr id="6" name="Text Placeholder 8"/>
          <p:cNvSpPr>
            <a:spLocks noGrp="1"/>
          </p:cNvSpPr>
          <p:nvPr>
            <p:ph type="body" sz="quarter" idx="16" hasCustomPrompt="1"/>
          </p:nvPr>
        </p:nvSpPr>
        <p:spPr>
          <a:xfrm>
            <a:off x="274646" y="296864"/>
            <a:ext cx="11887199" cy="914400"/>
          </a:xfrm>
        </p:spPr>
        <p:txBody>
          <a:bodyPr vert="horz" lIns="182773" tIns="146218" rIns="182773" bIns="146218" rtlCol="0" anchor="t">
            <a:noAutofit/>
          </a:bodyPr>
          <a:lstStyle>
            <a:lvl1pPr marL="0" indent="0" algn="l" defTabSz="93219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44"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773" tIns="146218" rIns="182773" bIns="146218"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540"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565010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6" y="1476621"/>
            <a:ext cx="11375536" cy="2130814"/>
          </a:xfrm>
          <a:prstGeom prst="rect">
            <a:avLst/>
          </a:prstGeom>
        </p:spPr>
        <p:txBody>
          <a:bodyPr/>
          <a:lstStyle>
            <a:lvl1pPr marL="0" indent="0">
              <a:spcBef>
                <a:spcPts val="2447"/>
              </a:spcBef>
              <a:buNone/>
              <a:defRPr sz="41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6204" indent="0">
              <a:buNone/>
              <a:defRPr sz="2000">
                <a:gradFill>
                  <a:gsLst>
                    <a:gs pos="100000">
                      <a:schemeClr val="bg2"/>
                    </a:gs>
                    <a:gs pos="0">
                      <a:schemeClr val="bg2"/>
                    </a:gs>
                  </a:gsLst>
                  <a:lin ang="5400000" scaled="0"/>
                </a:gradFill>
              </a:defRPr>
            </a:lvl3pPr>
            <a:lvl4pPr marL="465939" indent="0">
              <a:buNone/>
              <a:defRPr sz="2000">
                <a:gradFill>
                  <a:gsLst>
                    <a:gs pos="100000">
                      <a:schemeClr val="bg2"/>
                    </a:gs>
                    <a:gs pos="0">
                      <a:schemeClr val="bg2"/>
                    </a:gs>
                  </a:gsLst>
                  <a:lin ang="5400000" scaled="0"/>
                </a:gradFill>
              </a:defRPr>
            </a:lvl4pPr>
            <a:lvl5pPr marL="706994"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51" tIns="60925" rIns="121851" bIns="60925" anchor="ctr"/>
          <a:lstStyle>
            <a:lvl1pPr algn="l">
              <a:defRPr sz="1600">
                <a:gradFill>
                  <a:gsLst>
                    <a:gs pos="100000">
                      <a:schemeClr val="bg2"/>
                    </a:gs>
                    <a:gs pos="0">
                      <a:schemeClr val="bg2"/>
                    </a:gs>
                  </a:gsLst>
                  <a:lin ang="5400000" scaled="0"/>
                </a:gradFill>
              </a:defRPr>
            </a:lvl1pPr>
          </a:lstStyle>
          <a:p>
            <a:pPr defTabSz="931835"/>
            <a:fld id="{727B4C2D-45E2-4621-8491-2995EB46A674}" type="slidenum">
              <a:rPr lang="en-US" smtClean="0">
                <a:gradFill>
                  <a:gsLst>
                    <a:gs pos="100000">
                      <a:srgbClr val="797A7D"/>
                    </a:gs>
                    <a:gs pos="0">
                      <a:srgbClr val="797A7D"/>
                    </a:gs>
                  </a:gsLst>
                  <a:lin ang="5400000" scaled="0"/>
                </a:gradFill>
              </a:rPr>
              <a:pPr defTabSz="931835"/>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91251545"/>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4" y="2980934"/>
            <a:ext cx="5884906" cy="2396796"/>
          </a:xfrm>
          <a:prstGeom prst="rect">
            <a:avLst/>
          </a:prstGeom>
        </p:spPr>
      </p:pic>
      <p:sp>
        <p:nvSpPr>
          <p:cNvPr id="9" name="Rectangle 2"/>
          <p:cNvSpPr>
            <a:spLocks noChangeArrowheads="1"/>
          </p:cNvSpPr>
          <p:nvPr userDrawn="1"/>
        </p:nvSpPr>
        <p:spPr bwMode="auto">
          <a:xfrm>
            <a:off x="540857" y="6079406"/>
            <a:ext cx="11303915" cy="720114"/>
          </a:xfrm>
          <a:prstGeom prst="rect">
            <a:avLst/>
          </a:prstGeom>
          <a:noFill/>
          <a:ln w="9525">
            <a:noFill/>
            <a:miter lim="800000"/>
            <a:headEnd/>
            <a:tailEnd/>
          </a:ln>
        </p:spPr>
        <p:txBody>
          <a:bodyPr wrap="square" lIns="91404" tIns="45704" rIns="91404" bIns="45704">
            <a:spAutoFit/>
          </a:bodyPr>
          <a:lstStyle/>
          <a:p>
            <a:pPr marL="0" lvl="1" defTabSz="931912">
              <a:defRPr/>
            </a:pPr>
            <a:r>
              <a:rPr lang="en-US" sz="100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69674347"/>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00"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8479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9000"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341730575"/>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700" kern="1200" spc="-71" baseline="0" dirty="0">
                <a:gradFill>
                  <a:gsLst>
                    <a:gs pos="2083">
                      <a:schemeClr val="bg2"/>
                    </a:gs>
                    <a:gs pos="99000">
                      <a:schemeClr val="bg2"/>
                    </a:gs>
                  </a:gsLst>
                  <a:lin ang="5400000" scaled="0"/>
                </a:gradFill>
                <a:latin typeface="+mj-lt"/>
                <a:ea typeface="+mn-ea"/>
                <a:cs typeface="+mn-cs"/>
              </a:defRPr>
            </a:lvl1pPr>
            <a:lvl2pPr marL="466371" indent="0" algn="ctr">
              <a:buNone/>
              <a:defRPr>
                <a:solidFill>
                  <a:schemeClr val="tx1">
                    <a:tint val="75000"/>
                  </a:schemeClr>
                </a:solidFill>
              </a:defRPr>
            </a:lvl2pPr>
            <a:lvl3pPr marL="932742" indent="0" algn="ctr">
              <a:buNone/>
              <a:defRPr>
                <a:solidFill>
                  <a:schemeClr val="tx1">
                    <a:tint val="75000"/>
                  </a:schemeClr>
                </a:solidFill>
              </a:defRPr>
            </a:lvl3pPr>
            <a:lvl4pPr marL="1399113" indent="0" algn="ctr">
              <a:buNone/>
              <a:defRPr>
                <a:solidFill>
                  <a:schemeClr val="tx1">
                    <a:tint val="75000"/>
                  </a:schemeClr>
                </a:solidFill>
              </a:defRPr>
            </a:lvl4pPr>
            <a:lvl5pPr marL="1865484" indent="0" algn="ctr">
              <a:buNone/>
              <a:defRPr>
                <a:solidFill>
                  <a:schemeClr val="tx1">
                    <a:tint val="75000"/>
                  </a:schemeClr>
                </a:solidFill>
              </a:defRPr>
            </a:lvl5pPr>
            <a:lvl6pPr marL="2331856" indent="0" algn="ctr">
              <a:buNone/>
              <a:defRPr>
                <a:solidFill>
                  <a:schemeClr val="tx1">
                    <a:tint val="75000"/>
                  </a:schemeClr>
                </a:solidFill>
              </a:defRPr>
            </a:lvl6pPr>
            <a:lvl7pPr marL="2798226" indent="0" algn="ctr">
              <a:buNone/>
              <a:defRPr>
                <a:solidFill>
                  <a:schemeClr val="tx1">
                    <a:tint val="75000"/>
                  </a:schemeClr>
                </a:solidFill>
              </a:defRPr>
            </a:lvl7pPr>
            <a:lvl8pPr marL="3264597" indent="0" algn="ctr">
              <a:buNone/>
              <a:defRPr>
                <a:solidFill>
                  <a:schemeClr val="tx1">
                    <a:tint val="75000"/>
                  </a:schemeClr>
                </a:solidFill>
              </a:defRPr>
            </a:lvl8pPr>
            <a:lvl9pPr marL="3730969" indent="0" algn="ctr">
              <a:buNone/>
              <a:defRPr>
                <a:solidFill>
                  <a:schemeClr val="tx1">
                    <a:tint val="75000"/>
                  </a:schemeClr>
                </a:solidFill>
              </a:defRPr>
            </a:lvl9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800"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00" spc="-153"/>
            </a:lvl1pPr>
          </a:lstStyle>
          <a:p>
            <a:pPr lvl="0"/>
            <a:r>
              <a:rPr lang="en-US" smtClean="0"/>
              <a:t>Click to edit Master text styles</a:t>
            </a:r>
          </a:p>
        </p:txBody>
      </p:sp>
    </p:spTree>
    <p:extLst>
      <p:ext uri="{BB962C8B-B14F-4D97-AF65-F5344CB8AC3E}">
        <p14:creationId xmlns:p14="http://schemas.microsoft.com/office/powerpoint/2010/main" val="2425494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1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6434" indent="0">
              <a:buNone/>
              <a:defRPr sz="2000">
                <a:gradFill>
                  <a:gsLst>
                    <a:gs pos="100000">
                      <a:schemeClr val="bg2"/>
                    </a:gs>
                    <a:gs pos="6000">
                      <a:schemeClr val="bg2"/>
                    </a:gs>
                  </a:gsLst>
                  <a:lin ang="5400000" scaled="0"/>
                </a:gradFill>
              </a:defRPr>
            </a:lvl3pPr>
            <a:lvl4pPr marL="466390" indent="0">
              <a:buNone/>
              <a:defRPr sz="2000">
                <a:gradFill>
                  <a:gsLst>
                    <a:gs pos="100000">
                      <a:schemeClr val="bg2"/>
                    </a:gs>
                    <a:gs pos="6000">
                      <a:schemeClr val="bg2"/>
                    </a:gs>
                  </a:gsLst>
                  <a:lin ang="5400000" scaled="0"/>
                </a:gradFill>
              </a:defRPr>
            </a:lvl4pPr>
            <a:lvl5pPr marL="707682"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349" tIns="62174" rIns="124349" bIns="62174" anchor="ctr"/>
          <a:lstStyle>
            <a:lvl1pPr algn="l">
              <a:defRPr sz="1600">
                <a:gradFill>
                  <a:gsLst>
                    <a:gs pos="100000">
                      <a:schemeClr val="bg2"/>
                    </a:gs>
                    <a:gs pos="0">
                      <a:schemeClr val="bg2"/>
                    </a:gs>
                  </a:gsLst>
                  <a:lin ang="5400000" scaled="0"/>
                </a:gradFill>
              </a:defRPr>
            </a:lvl1pPr>
          </a:lstStyle>
          <a:p>
            <a:pPr defTabSz="932742"/>
            <a:fld id="{727B4C2D-45E2-4621-8491-2995EB46A674}" type="slidenum">
              <a:rPr lang="en-US" smtClean="0">
                <a:gradFill>
                  <a:gsLst>
                    <a:gs pos="100000">
                      <a:srgbClr val="797A7D"/>
                    </a:gs>
                    <a:gs pos="0">
                      <a:srgbClr val="797A7D"/>
                    </a:gs>
                  </a:gsLst>
                  <a:lin ang="5400000" scaled="0"/>
                </a:gradFill>
              </a:rPr>
              <a:pPr defTabSz="93274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38964426"/>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1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6434" indent="0">
              <a:buNone/>
              <a:defRPr sz="2000">
                <a:gradFill>
                  <a:gsLst>
                    <a:gs pos="100000">
                      <a:schemeClr val="bg2"/>
                    </a:gs>
                    <a:gs pos="0">
                      <a:schemeClr val="bg2"/>
                    </a:gs>
                  </a:gsLst>
                  <a:lin ang="5400000" scaled="0"/>
                </a:gradFill>
              </a:defRPr>
            </a:lvl3pPr>
            <a:lvl4pPr marL="466390" indent="0">
              <a:buNone/>
              <a:defRPr sz="2000">
                <a:gradFill>
                  <a:gsLst>
                    <a:gs pos="100000">
                      <a:schemeClr val="bg2"/>
                    </a:gs>
                    <a:gs pos="0">
                      <a:schemeClr val="bg2"/>
                    </a:gs>
                  </a:gsLst>
                  <a:lin ang="5400000" scaled="0"/>
                </a:gradFill>
              </a:defRPr>
            </a:lvl4pPr>
            <a:lvl5pPr marL="707682"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349" tIns="62174" rIns="124349" bIns="62174" anchor="ctr"/>
          <a:lstStyle>
            <a:lvl1pPr algn="l">
              <a:defRPr sz="1600">
                <a:gradFill>
                  <a:gsLst>
                    <a:gs pos="100000">
                      <a:schemeClr val="bg2"/>
                    </a:gs>
                    <a:gs pos="0">
                      <a:schemeClr val="bg2"/>
                    </a:gs>
                  </a:gsLst>
                  <a:lin ang="5400000" scaled="0"/>
                </a:gradFill>
              </a:defRPr>
            </a:lvl1pPr>
          </a:lstStyle>
          <a:p>
            <a:pPr defTabSz="932742"/>
            <a:fld id="{727B4C2D-45E2-4621-8491-2995EB46A674}" type="slidenum">
              <a:rPr lang="en-US" smtClean="0">
                <a:gradFill>
                  <a:gsLst>
                    <a:gs pos="100000">
                      <a:srgbClr val="797A7D"/>
                    </a:gs>
                    <a:gs pos="0">
                      <a:srgbClr val="797A7D"/>
                    </a:gs>
                  </a:gsLst>
                  <a:lin ang="5400000" scaled="0"/>
                </a:gradFill>
              </a:rPr>
              <a:pPr defTabSz="932742"/>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93816712"/>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75" indent="-289875">
              <a:buFont typeface="Wingdings" pitchFamily="2" charset="2"/>
              <a:buChar char=""/>
              <a:defRPr sz="4100"/>
            </a:lvl1pPr>
            <a:lvl2pPr marL="527927" indent="-238054">
              <a:buFont typeface="Wingdings" pitchFamily="2" charset="2"/>
              <a:buChar char=""/>
              <a:defRPr>
                <a:latin typeface="+mn-lt"/>
              </a:defRPr>
            </a:lvl2pPr>
            <a:lvl3pPr marL="756264" indent="-228337">
              <a:buFont typeface="Wingdings" pitchFamily="2" charset="2"/>
              <a:buChar char=""/>
              <a:tabLst/>
              <a:defRPr>
                <a:latin typeface="+mn-lt"/>
              </a:defRPr>
            </a:lvl3pPr>
            <a:lvl4pPr marL="932779" indent="-176516">
              <a:buFont typeface="Wingdings" pitchFamily="2" charset="2"/>
              <a:buChar char=""/>
              <a:defRPr>
                <a:latin typeface="+mn-lt"/>
              </a:defRPr>
            </a:lvl4pPr>
            <a:lvl5pPr marL="1109296" indent="-17651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349" tIns="62174" rIns="124349" bIns="62174" anchor="ctr"/>
          <a:lstStyle>
            <a:lvl1pPr algn="l">
              <a:defRPr sz="1600">
                <a:gradFill>
                  <a:gsLst>
                    <a:gs pos="100000">
                      <a:schemeClr val="bg2"/>
                    </a:gs>
                    <a:gs pos="0">
                      <a:schemeClr val="bg2"/>
                    </a:gs>
                  </a:gsLst>
                  <a:lin ang="5400000" scaled="0"/>
                </a:gradFill>
              </a:defRPr>
            </a:lvl1pPr>
          </a:lstStyle>
          <a:p>
            <a:pPr defTabSz="932742"/>
            <a:fld id="{727B4C2D-45E2-4621-8491-2995EB46A674}" type="slidenum">
              <a:rPr lang="en-US" smtClean="0">
                <a:gradFill>
                  <a:gsLst>
                    <a:gs pos="100000">
                      <a:srgbClr val="797A7D"/>
                    </a:gs>
                    <a:gs pos="0">
                      <a:srgbClr val="797A7D"/>
                    </a:gs>
                  </a:gsLst>
                  <a:lin ang="5400000" scaled="0"/>
                </a:gradFill>
              </a:rPr>
              <a:pPr defTabSz="932742"/>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47407240"/>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100">
                <a:gradFill>
                  <a:gsLst>
                    <a:gs pos="100000">
                      <a:schemeClr val="tx2"/>
                    </a:gs>
                    <a:gs pos="0">
                      <a:schemeClr val="tx2"/>
                    </a:gs>
                  </a:gsLst>
                  <a:lin ang="5400000" scaled="0"/>
                </a:gradFill>
                <a:latin typeface="+mj-lt"/>
              </a:defRPr>
            </a:lvl1pPr>
            <a:lvl2pPr marL="0" indent="0">
              <a:buNone/>
              <a:defRPr sz="2000"/>
            </a:lvl2pPr>
            <a:lvl3pPr marL="238054" indent="0">
              <a:buNone/>
              <a:defRPr sz="2000"/>
            </a:lvl3pPr>
            <a:lvl4pPr marL="466390" indent="0">
              <a:buNone/>
              <a:defRPr sz="2000"/>
            </a:lvl4pPr>
            <a:lvl5pPr marL="707682"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1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4349" tIns="62174" rIns="124349" bIns="62174" anchor="ctr"/>
          <a:lstStyle>
            <a:lvl1pPr algn="l">
              <a:defRPr sz="1600">
                <a:gradFill>
                  <a:gsLst>
                    <a:gs pos="100000">
                      <a:schemeClr val="bg2"/>
                    </a:gs>
                    <a:gs pos="0">
                      <a:schemeClr val="bg2"/>
                    </a:gs>
                  </a:gsLst>
                  <a:lin ang="5400000" scaled="0"/>
                </a:gradFill>
              </a:defRPr>
            </a:lvl1pPr>
          </a:lstStyle>
          <a:p>
            <a:pPr defTabSz="932742"/>
            <a:fld id="{727B4C2D-45E2-4621-8491-2995EB46A674}" type="slidenum">
              <a:rPr lang="en-US" smtClean="0">
                <a:gradFill>
                  <a:gsLst>
                    <a:gs pos="100000">
                      <a:srgbClr val="797A7D"/>
                    </a:gs>
                    <a:gs pos="0">
                      <a:srgbClr val="797A7D"/>
                    </a:gs>
                  </a:gsLst>
                  <a:lin ang="5400000" scaled="0"/>
                </a:gradFill>
              </a:rPr>
              <a:pPr defTabSz="932742"/>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2613778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1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8054" indent="0">
              <a:buNone/>
              <a:defRPr sz="2000">
                <a:gradFill>
                  <a:gsLst>
                    <a:gs pos="1000">
                      <a:schemeClr val="bg2"/>
                    </a:gs>
                    <a:gs pos="98000">
                      <a:schemeClr val="bg2"/>
                    </a:gs>
                  </a:gsLst>
                  <a:lin ang="5400000" scaled="0"/>
                </a:gradFill>
              </a:defRPr>
            </a:lvl3pPr>
            <a:lvl4pPr marL="466390" indent="0">
              <a:buNone/>
              <a:defRPr sz="2000">
                <a:gradFill>
                  <a:gsLst>
                    <a:gs pos="1000">
                      <a:schemeClr val="bg2"/>
                    </a:gs>
                    <a:gs pos="98000">
                      <a:schemeClr val="bg2"/>
                    </a:gs>
                  </a:gsLst>
                  <a:lin ang="5400000" scaled="0"/>
                </a:gradFill>
              </a:defRPr>
            </a:lvl4pPr>
            <a:lvl5pPr marL="707682"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100" kern="1200" spc="-71" baseline="0" dirty="0" smtClean="0">
                <a:gradFill>
                  <a:gsLst>
                    <a:gs pos="1000">
                      <a:schemeClr val="bg2"/>
                    </a:gs>
                    <a:gs pos="98000">
                      <a:schemeClr val="bg2"/>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4349" tIns="62174" rIns="124349" bIns="62174" anchor="ctr"/>
          <a:lstStyle>
            <a:lvl1pPr algn="l">
              <a:defRPr sz="1600">
                <a:gradFill>
                  <a:gsLst>
                    <a:gs pos="100000">
                      <a:schemeClr val="bg2"/>
                    </a:gs>
                    <a:gs pos="0">
                      <a:schemeClr val="bg2"/>
                    </a:gs>
                  </a:gsLst>
                  <a:lin ang="5400000" scaled="0"/>
                </a:gradFill>
              </a:defRPr>
            </a:lvl1pPr>
          </a:lstStyle>
          <a:p>
            <a:pPr defTabSz="932742"/>
            <a:fld id="{727B4C2D-45E2-4621-8491-2995EB46A674}" type="slidenum">
              <a:rPr lang="en-US" smtClean="0">
                <a:gradFill>
                  <a:gsLst>
                    <a:gs pos="100000">
                      <a:srgbClr val="797A7D"/>
                    </a:gs>
                    <a:gs pos="0">
                      <a:srgbClr val="797A7D"/>
                    </a:gs>
                  </a:gsLst>
                  <a:lin ang="5400000" scaled="0"/>
                </a:gradFill>
              </a:rPr>
              <a:pPr defTabSz="932742"/>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0620188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773" tIns="146218" rIns="182773" bIns="146218"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632"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773" tIns="146218" rIns="182773" bIns="146218"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773" tIns="146218" rIns="182773" bIns="146218"/>
          <a:lstStyle/>
          <a:p>
            <a:r>
              <a:rPr lang="en-US" dirty="0" smtClean="0"/>
              <a:t>Click to edit Master title style</a:t>
            </a:r>
            <a:endParaRPr lang="en-US" dirty="0"/>
          </a:p>
        </p:txBody>
      </p:sp>
    </p:spTree>
    <p:extLst>
      <p:ext uri="{BB962C8B-B14F-4D97-AF65-F5344CB8AC3E}">
        <p14:creationId xmlns:p14="http://schemas.microsoft.com/office/powerpoint/2010/main" val="16507791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71" indent="-297971">
              <a:spcBef>
                <a:spcPts val="1224"/>
              </a:spcBef>
              <a:buClr>
                <a:schemeClr val="bg2"/>
              </a:buClr>
              <a:buSzPct val="100000"/>
              <a:buFont typeface="Wingdings" pitchFamily="2" charset="2"/>
              <a:buChar char=""/>
              <a:defRPr lang="en-US" sz="3700" kern="1200" spc="-71" baseline="0" dirty="0" smtClean="0">
                <a:gradFill>
                  <a:gsLst>
                    <a:gs pos="1250">
                      <a:schemeClr val="bg2"/>
                    </a:gs>
                    <a:gs pos="100000">
                      <a:schemeClr val="bg2"/>
                    </a:gs>
                  </a:gsLst>
                  <a:lin ang="5400000" scaled="0"/>
                </a:gradFill>
                <a:latin typeface="+mj-lt"/>
                <a:ea typeface="+mn-ea"/>
                <a:cs typeface="+mn-cs"/>
              </a:defRPr>
            </a:lvl1pPr>
            <a:lvl2pPr marL="531166" indent="-233195">
              <a:defRPr sz="20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748445"/>
          </a:xfrm>
        </p:spPr>
        <p:txBody>
          <a:bodyPr>
            <a:spAutoFit/>
          </a:bodyPr>
          <a:lstStyle>
            <a:lvl1pPr marL="346553" indent="-346553">
              <a:spcBef>
                <a:spcPts val="1224"/>
              </a:spcBef>
              <a:buClr>
                <a:schemeClr val="bg2"/>
              </a:buClr>
              <a:buFont typeface="Arial" pitchFamily="34" charset="0"/>
              <a:buChar char="•"/>
              <a:defRPr lang="en-US" sz="3700" kern="1200" spc="-71" baseline="0" dirty="0" smtClean="0">
                <a:gradFill>
                  <a:gsLst>
                    <a:gs pos="1250">
                      <a:schemeClr val="bg2"/>
                    </a:gs>
                    <a:gs pos="100000">
                      <a:schemeClr val="bg2"/>
                    </a:gs>
                  </a:gsLst>
                  <a:lin ang="5400000" scaled="0"/>
                </a:gradFill>
                <a:latin typeface="+mj-lt"/>
                <a:ea typeface="+mn-ea"/>
                <a:cs typeface="+mn-cs"/>
              </a:defRPr>
            </a:lvl1pPr>
            <a:lvl2pPr marL="647764" indent="-349792">
              <a:defRPr lang="en-US" sz="2000" kern="1200" spc="0" baseline="0" dirty="0" smtClean="0">
                <a:gradFill>
                  <a:gsLst>
                    <a:gs pos="1250">
                      <a:schemeClr val="bg2"/>
                    </a:gs>
                    <a:gs pos="100000">
                      <a:schemeClr val="bg2"/>
                    </a:gs>
                  </a:gsLst>
                  <a:lin ang="5400000" scaled="0"/>
                </a:gradFill>
                <a:latin typeface="+mn-lt"/>
                <a:ea typeface="+mn-ea"/>
                <a:cs typeface="+mn-cs"/>
              </a:defRPr>
            </a:lvl2pPr>
            <a:lvl3pPr marL="880958" indent="-349792">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49377" indent="-349792">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30751" indent="-349792">
              <a:defRPr lang="en-US" sz="2000" kern="1200" spc="0" baseline="0" dirty="0">
                <a:gradFill>
                  <a:gsLst>
                    <a:gs pos="1250">
                      <a:schemeClr val="bg2"/>
                    </a:gs>
                    <a:gs pos="100000">
                      <a:schemeClr val="bg2"/>
                    </a:gs>
                  </a:gsLst>
                  <a:lin ang="5400000" scaled="0"/>
                </a:gradFill>
                <a:latin typeface="+mn-lt"/>
                <a:ea typeface="+mn-ea"/>
                <a:cs typeface="+mn-cs"/>
              </a:defRPr>
            </a:lvl5pPr>
          </a:lstStyle>
          <a:p>
            <a:pPr marL="297971" marR="0" lvl="0" indent="-297971" algn="l" defTabSz="932742"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71" marR="0" lvl="1" indent="-297971" algn="l" defTabSz="932742"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71" marR="0" lvl="2" indent="-297971" algn="l" defTabSz="932742"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71" marR="0" lvl="3" indent="-297971" algn="l" defTabSz="932742"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71" marR="0" lvl="4" indent="-297971" algn="l" defTabSz="932742"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349" tIns="62174" rIns="124349" bIns="62174" anchor="ctr"/>
          <a:lstStyle>
            <a:lvl1pPr algn="l">
              <a:defRPr sz="1600">
                <a:gradFill>
                  <a:gsLst>
                    <a:gs pos="100000">
                      <a:schemeClr val="bg2"/>
                    </a:gs>
                    <a:gs pos="0">
                      <a:schemeClr val="bg2"/>
                    </a:gs>
                  </a:gsLst>
                  <a:lin ang="5400000" scaled="0"/>
                </a:gradFill>
              </a:defRPr>
            </a:lvl1pPr>
          </a:lstStyle>
          <a:p>
            <a:pPr defTabSz="932742"/>
            <a:fld id="{727B4C2D-45E2-4621-8491-2995EB46A674}" type="slidenum">
              <a:rPr lang="en-US" smtClean="0">
                <a:gradFill>
                  <a:gsLst>
                    <a:gs pos="100000">
                      <a:srgbClr val="797A7D"/>
                    </a:gs>
                    <a:gs pos="0">
                      <a:srgbClr val="797A7D"/>
                    </a:gs>
                  </a:gsLst>
                  <a:lin ang="5400000" scaled="0"/>
                </a:gradFill>
              </a:rPr>
              <a:pPr defTabSz="932742"/>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7593585"/>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744" indent="0">
              <a:buNone/>
              <a:defRPr sz="2800" b="1"/>
            </a:lvl2pPr>
            <a:lvl3pPr marL="1243489" indent="0">
              <a:buNone/>
              <a:defRPr sz="2400" b="1"/>
            </a:lvl3pPr>
            <a:lvl4pPr marL="1865232" indent="0">
              <a:buNone/>
              <a:defRPr sz="2100" b="1"/>
            </a:lvl4pPr>
            <a:lvl5pPr marL="2486976" indent="0">
              <a:buNone/>
              <a:defRPr sz="2100" b="1"/>
            </a:lvl5pPr>
            <a:lvl6pPr marL="3108721" indent="0">
              <a:buNone/>
              <a:defRPr sz="2100" b="1"/>
            </a:lvl6pPr>
            <a:lvl7pPr marL="3730465" indent="0">
              <a:buNone/>
              <a:defRPr sz="2100" b="1"/>
            </a:lvl7pPr>
            <a:lvl8pPr marL="4352209" indent="0">
              <a:buNone/>
              <a:defRPr sz="2100" b="1"/>
            </a:lvl8pPr>
            <a:lvl9pPr marL="4973954"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616" indent="-388590">
              <a:defRPr lang="en-US" sz="2100" kern="1200" dirty="0" smtClean="0">
                <a:solidFill>
                  <a:schemeClr val="bg2">
                    <a:lumMod val="50000"/>
                  </a:schemeClr>
                </a:solidFill>
                <a:latin typeface="+mn-lt"/>
                <a:ea typeface="+mn-ea"/>
                <a:cs typeface="Arial" pitchFamily="34" charset="0"/>
              </a:defRPr>
            </a:lvl2pPr>
            <a:lvl3pPr marL="932616" indent="-233154">
              <a:defRPr lang="en-US" sz="1900" kern="1200" dirty="0" smtClean="0">
                <a:solidFill>
                  <a:schemeClr val="bg2">
                    <a:lumMod val="50000"/>
                  </a:schemeClr>
                </a:solidFill>
                <a:latin typeface="+mn-lt"/>
                <a:ea typeface="+mn-ea"/>
                <a:cs typeface="Arial" pitchFamily="34" charset="0"/>
              </a:defRPr>
            </a:lvl3pPr>
            <a:lvl4pPr marL="1243489" indent="-233154">
              <a:defRPr lang="en-US" sz="1600" kern="1200" dirty="0" smtClean="0">
                <a:solidFill>
                  <a:schemeClr val="bg2">
                    <a:lumMod val="50000"/>
                  </a:schemeClr>
                </a:solidFill>
                <a:latin typeface="+mn-lt"/>
                <a:ea typeface="+mn-ea"/>
                <a:cs typeface="Arial" pitchFamily="34" charset="0"/>
              </a:defRPr>
            </a:lvl4pPr>
            <a:lvl5pPr marL="1476643" indent="-2331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4349" tIns="62174" rIns="124349" bIns="62174" anchor="ctr"/>
          <a:lstStyle>
            <a:lvl1pPr algn="l">
              <a:defRPr sz="1600">
                <a:gradFill>
                  <a:gsLst>
                    <a:gs pos="100000">
                      <a:schemeClr val="bg2"/>
                    </a:gs>
                    <a:gs pos="0">
                      <a:schemeClr val="bg2"/>
                    </a:gs>
                  </a:gsLst>
                  <a:lin ang="5400000" scaled="0"/>
                </a:gradFill>
              </a:defRPr>
            </a:lvl1pPr>
          </a:lstStyle>
          <a:p>
            <a:pPr defTabSz="932742"/>
            <a:fld id="{727B4C2D-45E2-4621-8491-2995EB46A674}" type="slidenum">
              <a:rPr lang="en-US" smtClean="0">
                <a:gradFill>
                  <a:gsLst>
                    <a:gs pos="100000">
                      <a:srgbClr val="797A7D"/>
                    </a:gs>
                    <a:gs pos="0">
                      <a:srgbClr val="797A7D"/>
                    </a:gs>
                  </a:gsLst>
                  <a:lin ang="5400000" scaled="0"/>
                </a:gradFill>
              </a:rPr>
              <a:pPr defTabSz="932742"/>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87627355"/>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744" indent="0">
              <a:buNone/>
              <a:defRPr sz="2800" b="1"/>
            </a:lvl2pPr>
            <a:lvl3pPr marL="1243489" indent="0">
              <a:buNone/>
              <a:defRPr sz="2400" b="1"/>
            </a:lvl3pPr>
            <a:lvl4pPr marL="1865232" indent="0">
              <a:buNone/>
              <a:defRPr sz="2100" b="1"/>
            </a:lvl4pPr>
            <a:lvl5pPr marL="2486976" indent="0">
              <a:buNone/>
              <a:defRPr sz="2100" b="1"/>
            </a:lvl5pPr>
            <a:lvl6pPr marL="3108721" indent="0">
              <a:buNone/>
              <a:defRPr sz="2100" b="1"/>
            </a:lvl6pPr>
            <a:lvl7pPr marL="3730465" indent="0">
              <a:buNone/>
              <a:defRPr sz="2100" b="1"/>
            </a:lvl7pPr>
            <a:lvl8pPr marL="4352209" indent="0">
              <a:buNone/>
              <a:defRPr sz="2100" b="1"/>
            </a:lvl8pPr>
            <a:lvl9pPr marL="4973954"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4349" tIns="62174" rIns="124349" bIns="62174" anchor="ctr"/>
          <a:lstStyle>
            <a:lvl1pPr algn="l">
              <a:defRPr sz="1600">
                <a:gradFill>
                  <a:gsLst>
                    <a:gs pos="100000">
                      <a:schemeClr val="bg2"/>
                    </a:gs>
                    <a:gs pos="0">
                      <a:schemeClr val="bg2"/>
                    </a:gs>
                  </a:gsLst>
                  <a:lin ang="5400000" scaled="0"/>
                </a:gradFill>
              </a:defRPr>
            </a:lvl1pPr>
          </a:lstStyle>
          <a:p>
            <a:pPr defTabSz="932742"/>
            <a:fld id="{727B4C2D-45E2-4621-8491-2995EB46A674}" type="slidenum">
              <a:rPr lang="en-US" smtClean="0">
                <a:gradFill>
                  <a:gsLst>
                    <a:gs pos="100000">
                      <a:srgbClr val="797A7D"/>
                    </a:gs>
                    <a:gs pos="0">
                      <a:srgbClr val="797A7D"/>
                    </a:gs>
                  </a:gsLst>
                  <a:lin ang="5400000" scaled="0"/>
                </a:gradFill>
              </a:rPr>
              <a:pPr defTabSz="932742"/>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616" indent="-388590">
              <a:defRPr lang="en-US" sz="2100" kern="1200" dirty="0" smtClean="0">
                <a:solidFill>
                  <a:schemeClr val="bg2">
                    <a:lumMod val="50000"/>
                  </a:schemeClr>
                </a:solidFill>
                <a:latin typeface="+mn-lt"/>
                <a:ea typeface="+mn-ea"/>
                <a:cs typeface="Arial" pitchFamily="34" charset="0"/>
              </a:defRPr>
            </a:lvl2pPr>
            <a:lvl3pPr marL="932616" indent="-233154">
              <a:defRPr lang="en-US" sz="1900" kern="1200" dirty="0" smtClean="0">
                <a:solidFill>
                  <a:schemeClr val="bg2">
                    <a:lumMod val="50000"/>
                  </a:schemeClr>
                </a:solidFill>
                <a:latin typeface="+mn-lt"/>
                <a:ea typeface="+mn-ea"/>
                <a:cs typeface="Arial" pitchFamily="34" charset="0"/>
              </a:defRPr>
            </a:lvl3pPr>
            <a:lvl4pPr marL="1243489" indent="-233154">
              <a:defRPr lang="en-US" sz="1600" kern="1200" dirty="0" smtClean="0">
                <a:solidFill>
                  <a:schemeClr val="bg2">
                    <a:lumMod val="50000"/>
                  </a:schemeClr>
                </a:solidFill>
                <a:latin typeface="+mn-lt"/>
                <a:ea typeface="+mn-ea"/>
                <a:cs typeface="Arial" pitchFamily="34" charset="0"/>
              </a:defRPr>
            </a:lvl4pPr>
            <a:lvl5pPr marL="1476643" indent="-2331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6556"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32022239"/>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100" b="0" cap="none" baseline="0">
                <a:gradFill>
                  <a:gsLst>
                    <a:gs pos="100000">
                      <a:schemeClr val="tx2"/>
                    </a:gs>
                    <a:gs pos="0">
                      <a:schemeClr val="tx2"/>
                    </a:gs>
                  </a:gsLst>
                  <a:lin ang="5400000" scaled="0"/>
                </a:gradFill>
                <a:latin typeface="+mj-lt"/>
              </a:defRPr>
            </a:lvl1pPr>
            <a:lvl2pPr marL="621744" indent="0">
              <a:buNone/>
              <a:defRPr sz="2800" b="1"/>
            </a:lvl2pPr>
            <a:lvl3pPr marL="1243489" indent="0">
              <a:buNone/>
              <a:defRPr sz="2400" b="1"/>
            </a:lvl3pPr>
            <a:lvl4pPr marL="1865232" indent="0">
              <a:buNone/>
              <a:defRPr sz="2100" b="1"/>
            </a:lvl4pPr>
            <a:lvl5pPr marL="2486976" indent="0">
              <a:buNone/>
              <a:defRPr sz="2100" b="1"/>
            </a:lvl5pPr>
            <a:lvl6pPr marL="3108721" indent="0">
              <a:buNone/>
              <a:defRPr sz="2100" b="1"/>
            </a:lvl6pPr>
            <a:lvl7pPr marL="3730465" indent="0">
              <a:buNone/>
              <a:defRPr sz="2100" b="1"/>
            </a:lvl7pPr>
            <a:lvl8pPr marL="4352209" indent="0">
              <a:buNone/>
              <a:defRPr sz="2100" b="1"/>
            </a:lvl8pPr>
            <a:lvl9pPr marL="4973954"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616" indent="-388590">
              <a:defRPr lang="en-US" sz="2100" kern="1200" dirty="0" smtClean="0">
                <a:solidFill>
                  <a:schemeClr val="bg2">
                    <a:lumMod val="50000"/>
                  </a:schemeClr>
                </a:solidFill>
                <a:latin typeface="+mn-lt"/>
                <a:ea typeface="+mn-ea"/>
                <a:cs typeface="Arial" pitchFamily="34" charset="0"/>
              </a:defRPr>
            </a:lvl2pPr>
            <a:lvl3pPr marL="932616" indent="-233154">
              <a:defRPr lang="en-US" sz="1900" kern="1200" dirty="0" smtClean="0">
                <a:solidFill>
                  <a:schemeClr val="bg2">
                    <a:lumMod val="50000"/>
                  </a:schemeClr>
                </a:solidFill>
                <a:latin typeface="+mn-lt"/>
                <a:ea typeface="+mn-ea"/>
                <a:cs typeface="Arial" pitchFamily="34" charset="0"/>
              </a:defRPr>
            </a:lvl3pPr>
            <a:lvl4pPr marL="1243489" indent="-233154">
              <a:defRPr lang="en-US" sz="1600" kern="1200" dirty="0" smtClean="0">
                <a:solidFill>
                  <a:schemeClr val="bg2">
                    <a:lumMod val="50000"/>
                  </a:schemeClr>
                </a:solidFill>
                <a:latin typeface="+mn-lt"/>
                <a:ea typeface="+mn-ea"/>
                <a:cs typeface="Arial" pitchFamily="34" charset="0"/>
              </a:defRPr>
            </a:lvl4pPr>
            <a:lvl5pPr marL="1476643" indent="-2331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6556"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89536817"/>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744" indent="0">
              <a:buNone/>
              <a:defRPr sz="2800" b="1"/>
            </a:lvl2pPr>
            <a:lvl3pPr marL="1243489" indent="0">
              <a:buNone/>
              <a:defRPr sz="2400" b="1"/>
            </a:lvl3pPr>
            <a:lvl4pPr marL="1865232" indent="0">
              <a:buNone/>
              <a:defRPr sz="2100" b="1"/>
            </a:lvl4pPr>
            <a:lvl5pPr marL="2486976" indent="0">
              <a:buNone/>
              <a:defRPr sz="2100" b="1"/>
            </a:lvl5pPr>
            <a:lvl6pPr marL="3108721" indent="0">
              <a:buNone/>
              <a:defRPr sz="2100" b="1"/>
            </a:lvl6pPr>
            <a:lvl7pPr marL="3730465" indent="0">
              <a:buNone/>
              <a:defRPr sz="2100" b="1"/>
            </a:lvl7pPr>
            <a:lvl8pPr marL="4352209" indent="0">
              <a:buNone/>
              <a:defRPr sz="2100" b="1"/>
            </a:lvl8pPr>
            <a:lvl9pPr marL="4973954"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32616" indent="-388590">
              <a:defRPr lang="en-US" sz="2100" kern="1200" dirty="0" smtClean="0">
                <a:solidFill>
                  <a:schemeClr val="bg2">
                    <a:lumMod val="50000"/>
                  </a:schemeClr>
                </a:solidFill>
                <a:latin typeface="+mn-lt"/>
                <a:ea typeface="+mn-ea"/>
                <a:cs typeface="Arial" pitchFamily="34" charset="0"/>
              </a:defRPr>
            </a:lvl2pPr>
            <a:lvl3pPr marL="932616" indent="-233154">
              <a:defRPr lang="en-US" sz="1900" kern="1200" dirty="0" smtClean="0">
                <a:solidFill>
                  <a:schemeClr val="bg2">
                    <a:lumMod val="50000"/>
                  </a:schemeClr>
                </a:solidFill>
                <a:latin typeface="+mn-lt"/>
                <a:ea typeface="+mn-ea"/>
                <a:cs typeface="Arial" pitchFamily="34" charset="0"/>
              </a:defRPr>
            </a:lvl3pPr>
            <a:lvl4pPr marL="1243489" indent="-233154">
              <a:defRPr lang="en-US" sz="1600" kern="1200" dirty="0" smtClean="0">
                <a:solidFill>
                  <a:schemeClr val="bg2">
                    <a:lumMod val="50000"/>
                  </a:schemeClr>
                </a:solidFill>
                <a:latin typeface="+mn-lt"/>
                <a:ea typeface="+mn-ea"/>
                <a:cs typeface="Arial" pitchFamily="34" charset="0"/>
              </a:defRPr>
            </a:lvl4pPr>
            <a:lvl5pPr marL="1476643" indent="-2331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6346887"/>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744" indent="0">
              <a:buNone/>
              <a:defRPr sz="2800" b="1"/>
            </a:lvl2pPr>
            <a:lvl3pPr marL="1243489" indent="0">
              <a:buNone/>
              <a:defRPr sz="2400" b="1"/>
            </a:lvl3pPr>
            <a:lvl4pPr marL="1865232" indent="0">
              <a:buNone/>
              <a:defRPr sz="2100" b="1"/>
            </a:lvl4pPr>
            <a:lvl5pPr marL="2486976" indent="0">
              <a:buNone/>
              <a:defRPr sz="2100" b="1"/>
            </a:lvl5pPr>
            <a:lvl6pPr marL="3108721" indent="0">
              <a:buNone/>
              <a:defRPr sz="2100" b="1"/>
            </a:lvl6pPr>
            <a:lvl7pPr marL="3730465" indent="0">
              <a:buNone/>
              <a:defRPr sz="2100" b="1"/>
            </a:lvl7pPr>
            <a:lvl8pPr marL="4352209" indent="0">
              <a:buNone/>
              <a:defRPr sz="2100" b="1"/>
            </a:lvl8pPr>
            <a:lvl9pPr marL="4973954"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32616" indent="-388590">
              <a:defRPr lang="en-US" sz="2100" kern="1200" dirty="0" smtClean="0">
                <a:solidFill>
                  <a:schemeClr val="bg2">
                    <a:lumMod val="50000"/>
                  </a:schemeClr>
                </a:solidFill>
                <a:latin typeface="+mn-lt"/>
                <a:ea typeface="+mn-ea"/>
                <a:cs typeface="Arial" pitchFamily="34" charset="0"/>
              </a:defRPr>
            </a:lvl2pPr>
            <a:lvl3pPr marL="932616" indent="-233154">
              <a:defRPr lang="en-US" sz="1900" kern="1200" dirty="0" smtClean="0">
                <a:solidFill>
                  <a:schemeClr val="bg2">
                    <a:lumMod val="50000"/>
                  </a:schemeClr>
                </a:solidFill>
                <a:latin typeface="+mn-lt"/>
                <a:ea typeface="+mn-ea"/>
                <a:cs typeface="Arial" pitchFamily="34" charset="0"/>
              </a:defRPr>
            </a:lvl3pPr>
            <a:lvl4pPr marL="1243489" indent="-233154">
              <a:defRPr lang="en-US" sz="1600" kern="1200" dirty="0" smtClean="0">
                <a:solidFill>
                  <a:schemeClr val="bg2">
                    <a:lumMod val="50000"/>
                  </a:schemeClr>
                </a:solidFill>
                <a:latin typeface="+mn-lt"/>
                <a:ea typeface="+mn-ea"/>
                <a:cs typeface="Arial" pitchFamily="34" charset="0"/>
              </a:defRPr>
            </a:lvl4pPr>
            <a:lvl5pPr marL="1476643" indent="-2331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6556"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9913319"/>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100" b="0" cap="none" baseline="0">
                <a:gradFill>
                  <a:gsLst>
                    <a:gs pos="100000">
                      <a:schemeClr val="bg1"/>
                    </a:gs>
                    <a:gs pos="0">
                      <a:schemeClr val="bg1"/>
                    </a:gs>
                  </a:gsLst>
                  <a:lin ang="5400000" scaled="0"/>
                </a:gradFill>
                <a:latin typeface="+mj-lt"/>
              </a:defRPr>
            </a:lvl1pPr>
            <a:lvl2pPr marL="621744" indent="0">
              <a:buNone/>
              <a:defRPr sz="2800" b="1"/>
            </a:lvl2pPr>
            <a:lvl3pPr marL="1243489" indent="0">
              <a:buNone/>
              <a:defRPr sz="2400" b="1"/>
            </a:lvl3pPr>
            <a:lvl4pPr marL="1865232" indent="0">
              <a:buNone/>
              <a:defRPr sz="2100" b="1"/>
            </a:lvl4pPr>
            <a:lvl5pPr marL="2486976" indent="0">
              <a:buNone/>
              <a:defRPr sz="2100" b="1"/>
            </a:lvl5pPr>
            <a:lvl6pPr marL="3108721" indent="0">
              <a:buNone/>
              <a:defRPr sz="2100" b="1"/>
            </a:lvl6pPr>
            <a:lvl7pPr marL="3730465" indent="0">
              <a:buNone/>
              <a:defRPr sz="2100" b="1"/>
            </a:lvl7pPr>
            <a:lvl8pPr marL="4352209" indent="0">
              <a:buNone/>
              <a:defRPr sz="2100" b="1"/>
            </a:lvl8pPr>
            <a:lvl9pPr marL="4973954"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32616" indent="-388590">
              <a:defRPr lang="en-US" sz="2100" kern="1200" dirty="0" smtClean="0">
                <a:solidFill>
                  <a:schemeClr val="bg2">
                    <a:lumMod val="50000"/>
                  </a:schemeClr>
                </a:solidFill>
                <a:latin typeface="+mn-lt"/>
                <a:ea typeface="+mn-ea"/>
                <a:cs typeface="Arial" pitchFamily="34" charset="0"/>
              </a:defRPr>
            </a:lvl2pPr>
            <a:lvl3pPr marL="932616" indent="-233154">
              <a:defRPr lang="en-US" sz="1900" kern="1200" dirty="0" smtClean="0">
                <a:solidFill>
                  <a:schemeClr val="bg2">
                    <a:lumMod val="50000"/>
                  </a:schemeClr>
                </a:solidFill>
                <a:latin typeface="+mn-lt"/>
                <a:ea typeface="+mn-ea"/>
                <a:cs typeface="Arial" pitchFamily="34" charset="0"/>
              </a:defRPr>
            </a:lvl3pPr>
            <a:lvl4pPr marL="1243489" indent="-233154">
              <a:defRPr lang="en-US" sz="1600" kern="1200" dirty="0" smtClean="0">
                <a:solidFill>
                  <a:schemeClr val="bg2">
                    <a:lumMod val="50000"/>
                  </a:schemeClr>
                </a:solidFill>
                <a:latin typeface="+mn-lt"/>
                <a:ea typeface="+mn-ea"/>
                <a:cs typeface="Arial" pitchFamily="34" charset="0"/>
              </a:defRPr>
            </a:lvl4pPr>
            <a:lvl5pPr marL="1476643" indent="-233154">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6556"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149406009"/>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00">
                <a:gradFill>
                  <a:gsLst>
                    <a:gs pos="100000">
                      <a:schemeClr val="bg1"/>
                    </a:gs>
                    <a:gs pos="0">
                      <a:schemeClr val="bg1"/>
                    </a:gs>
                  </a:gsLst>
                  <a:lin ang="5400000" scaled="0"/>
                </a:gradFill>
                <a:latin typeface="+mj-lt"/>
              </a:defRPr>
            </a:lvl1pPr>
            <a:lvl2pPr>
              <a:defRPr sz="65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4349" tIns="62174" rIns="124349" bIns="62174" anchor="ctr"/>
          <a:lstStyle>
            <a:lvl1pPr algn="l">
              <a:defRPr sz="1600">
                <a:gradFill>
                  <a:gsLst>
                    <a:gs pos="100000">
                      <a:schemeClr val="bg2"/>
                    </a:gs>
                    <a:gs pos="0">
                      <a:schemeClr val="bg2"/>
                    </a:gs>
                  </a:gsLst>
                  <a:lin ang="5400000" scaled="0"/>
                </a:gradFill>
              </a:defRPr>
            </a:lvl1pPr>
          </a:lstStyle>
          <a:p>
            <a:pPr defTabSz="932742"/>
            <a:fld id="{727B4C2D-45E2-4621-8491-2995EB46A674}" type="slidenum">
              <a:rPr lang="en-US" smtClean="0">
                <a:gradFill>
                  <a:gsLst>
                    <a:gs pos="100000">
                      <a:srgbClr val="797A7D"/>
                    </a:gs>
                    <a:gs pos="0">
                      <a:srgbClr val="797A7D"/>
                    </a:gs>
                  </a:gsLst>
                  <a:lin ang="5400000" scaled="0"/>
                </a:gradFill>
              </a:rPr>
              <a:pPr defTabSz="932742"/>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700">
                <a:gradFill>
                  <a:gsLst>
                    <a:gs pos="100000">
                      <a:schemeClr val="bg1"/>
                    </a:gs>
                    <a:gs pos="0">
                      <a:schemeClr val="bg1"/>
                    </a:gs>
                  </a:gsLst>
                  <a:lin ang="5400000" scaled="0"/>
                </a:gradFill>
                <a:latin typeface="+mj-lt"/>
              </a:defRPr>
            </a:lvl1pPr>
            <a:lvl2pPr>
              <a:defRPr sz="65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3920544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4349" tIns="62174" rIns="124349" bIns="62174" anchor="ctr"/>
          <a:lstStyle>
            <a:lvl1pPr algn="l">
              <a:defRPr sz="1600">
                <a:gradFill>
                  <a:gsLst>
                    <a:gs pos="100000">
                      <a:schemeClr val="bg2"/>
                    </a:gs>
                    <a:gs pos="0">
                      <a:schemeClr val="bg2"/>
                    </a:gs>
                  </a:gsLst>
                  <a:lin ang="5400000" scaled="0"/>
                </a:gradFill>
              </a:defRPr>
            </a:lvl1pPr>
          </a:lstStyle>
          <a:p>
            <a:pPr defTabSz="932742"/>
            <a:fld id="{727B4C2D-45E2-4621-8491-2995EB46A674}" type="slidenum">
              <a:rPr lang="en-US" smtClean="0">
                <a:gradFill>
                  <a:gsLst>
                    <a:gs pos="100000">
                      <a:srgbClr val="797A7D"/>
                    </a:gs>
                    <a:gs pos="0">
                      <a:srgbClr val="797A7D"/>
                    </a:gs>
                  </a:gsLst>
                  <a:lin ang="5400000" scaled="0"/>
                </a:gradFill>
              </a:rPr>
              <a:pPr defTabSz="932742"/>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836309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553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561623"/>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3858" indent="-24116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109" indent="-342701">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632"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3632"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6815" lvl="2" indent="-228408" algn="l" defTabSz="913632"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249009"/>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300">
                <a:gradFill>
                  <a:gsLst>
                    <a:gs pos="1250">
                      <a:srgbClr val="000000"/>
                    </a:gs>
                    <a:gs pos="100000">
                      <a:srgbClr val="000000"/>
                    </a:gs>
                  </a:gsLst>
                  <a:lin ang="5400000" scaled="0"/>
                </a:gradFill>
                <a:latin typeface="Consolas" pitchFamily="49" charset="0"/>
                <a:cs typeface="Consolas" pitchFamily="49" charset="0"/>
              </a:defRPr>
            </a:lvl1pPr>
            <a:lvl2pPr marL="34655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60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56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99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031525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9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92" indent="-34979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449579128"/>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1" y="-1619"/>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553" tIns="46553" rIns="46553" bIns="46553" numCol="1" spcCol="0" rtlCol="0" fromWordArt="0" anchor="ctr" anchorCtr="0" forceAA="0" compatLnSpc="1">
            <a:prstTxWarp prst="textNoShape">
              <a:avLst/>
            </a:prstTxWarp>
            <a:noAutofit/>
          </a:bodyPr>
          <a:lstStyle/>
          <a:p>
            <a:pPr algn="ctr" defTabSz="930737" fontAlgn="base">
              <a:spcBef>
                <a:spcPct val="0"/>
              </a:spcBef>
              <a:spcAft>
                <a:spcPct val="0"/>
              </a:spcAft>
            </a:pPr>
            <a:endParaRPr lang="en-US" sz="230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31281" y="629083"/>
            <a:ext cx="5338712" cy="1308985"/>
          </a:xfrm>
          <a:prstGeom prst="rect">
            <a:avLst/>
          </a:prstGeom>
        </p:spPr>
        <p:txBody>
          <a:bodyPr>
            <a:noAutofit/>
          </a:bodyPr>
          <a:lstStyle>
            <a:lvl1pPr marL="0" indent="0">
              <a:buNone/>
              <a:defRPr sz="5600" b="0" i="0" cap="none" baseline="0">
                <a:gradFill>
                  <a:gsLst>
                    <a:gs pos="100000">
                      <a:schemeClr val="bg1"/>
                    </a:gs>
                    <a:gs pos="0">
                      <a:schemeClr val="bg1"/>
                    </a:gs>
                  </a:gsLst>
                  <a:lin ang="5400000" scaled="0"/>
                </a:gradFill>
                <a:latin typeface="+mj-lt"/>
                <a:cs typeface="Segoe Pro Light"/>
              </a:defRPr>
            </a:lvl1pPr>
            <a:lvl2pPr marL="620586" indent="0">
              <a:buNone/>
              <a:defRPr sz="2800" b="1"/>
            </a:lvl2pPr>
            <a:lvl3pPr marL="1241173" indent="0">
              <a:buNone/>
              <a:defRPr sz="2400" b="1"/>
            </a:lvl3pPr>
            <a:lvl4pPr marL="1861759" indent="0">
              <a:buNone/>
              <a:defRPr sz="2100" b="1"/>
            </a:lvl4pPr>
            <a:lvl5pPr marL="2482345" indent="0">
              <a:buNone/>
              <a:defRPr sz="2100" b="1"/>
            </a:lvl5pPr>
            <a:lvl6pPr marL="3102932" indent="0">
              <a:buNone/>
              <a:defRPr sz="2100" b="1"/>
            </a:lvl6pPr>
            <a:lvl7pPr marL="3723518" indent="0">
              <a:buNone/>
              <a:defRPr sz="2100" b="1"/>
            </a:lvl7pPr>
            <a:lvl8pPr marL="4344103" indent="0">
              <a:buNone/>
              <a:defRPr sz="2100" b="1"/>
            </a:lvl8pPr>
            <a:lvl9pPr marL="4964691"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639448" y="702691"/>
            <a:ext cx="5596179" cy="339016"/>
          </a:xfrm>
          <a:prstGeom prst="rect">
            <a:avLst/>
          </a:prstGeom>
        </p:spPr>
        <p:txBody>
          <a:bodyPr>
            <a:noAutofit/>
          </a:bodyPr>
          <a:lstStyle>
            <a:lvl1pPr marL="0" indent="0">
              <a:spcBef>
                <a:spcPts val="1222"/>
              </a:spcBef>
              <a:buNone/>
              <a:defRPr lang="en-US" sz="2000" b="0" i="0" kern="1200" spc="0" dirty="0" smtClean="0">
                <a:gradFill>
                  <a:gsLst>
                    <a:gs pos="100000">
                      <a:schemeClr val="bg2"/>
                    </a:gs>
                    <a:gs pos="0">
                      <a:schemeClr val="bg2"/>
                    </a:gs>
                  </a:gsLst>
                  <a:lin ang="5400000" scaled="0"/>
                </a:gradFill>
                <a:latin typeface="+mn-lt"/>
                <a:ea typeface="+mn-ea"/>
                <a:cs typeface="Segoe Pro Light"/>
              </a:defRPr>
            </a:lvl1pPr>
            <a:lvl2pPr marL="930879" indent="-387865">
              <a:defRPr lang="en-US" sz="2100" kern="1200" dirty="0" smtClean="0">
                <a:solidFill>
                  <a:schemeClr val="bg2">
                    <a:lumMod val="50000"/>
                  </a:schemeClr>
                </a:solidFill>
                <a:latin typeface="+mn-lt"/>
                <a:ea typeface="+mn-ea"/>
                <a:cs typeface="Arial" pitchFamily="34" charset="0"/>
              </a:defRPr>
            </a:lvl2pPr>
            <a:lvl3pPr marL="930879" indent="-232721">
              <a:defRPr lang="en-US" sz="1900" kern="1200" dirty="0" smtClean="0">
                <a:solidFill>
                  <a:schemeClr val="bg2">
                    <a:lumMod val="50000"/>
                  </a:schemeClr>
                </a:solidFill>
                <a:latin typeface="+mn-lt"/>
                <a:ea typeface="+mn-ea"/>
                <a:cs typeface="Arial" pitchFamily="34" charset="0"/>
              </a:defRPr>
            </a:lvl3pPr>
            <a:lvl4pPr marL="1241173" indent="-232721">
              <a:defRPr lang="en-US" sz="1600" kern="1200" dirty="0" smtClean="0">
                <a:solidFill>
                  <a:schemeClr val="bg2">
                    <a:lumMod val="50000"/>
                  </a:schemeClr>
                </a:solidFill>
                <a:latin typeface="+mn-lt"/>
                <a:ea typeface="+mn-ea"/>
                <a:cs typeface="Arial" pitchFamily="34" charset="0"/>
              </a:defRPr>
            </a:lvl4pPr>
            <a:lvl5pPr marL="1473894" indent="-23272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9516" y="6289177"/>
            <a:ext cx="1650744" cy="53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31282" y="1938068"/>
            <a:ext cx="5362223" cy="627475"/>
          </a:xfrm>
          <a:prstGeom prst="rect">
            <a:avLst/>
          </a:prstGeom>
        </p:spPr>
        <p:txBody>
          <a:bodyPr>
            <a:noAutofit/>
          </a:bodyPr>
          <a:lstStyle>
            <a:lvl1pPr marL="0" indent="0">
              <a:spcBef>
                <a:spcPts val="1222"/>
              </a:spcBef>
              <a:buFont typeface="Arial" pitchFamily="34" charset="0"/>
              <a:buNone/>
              <a:defRPr lang="en-US" sz="2000" b="0" i="0" kern="1200" spc="0" dirty="0" smtClean="0">
                <a:gradFill>
                  <a:gsLst>
                    <a:gs pos="100000">
                      <a:schemeClr val="bg1"/>
                    </a:gs>
                    <a:gs pos="0">
                      <a:schemeClr val="bg1"/>
                    </a:gs>
                  </a:gsLst>
                  <a:lin ang="5400000" scaled="0"/>
                </a:gradFill>
                <a:latin typeface="Segoe Pro Light"/>
                <a:ea typeface="+mn-ea"/>
                <a:cs typeface="Segoe Pro Light"/>
              </a:defRPr>
            </a:lvl1pPr>
            <a:lvl2pPr marL="930879" indent="-387865">
              <a:defRPr lang="en-US" sz="2100" kern="1200" dirty="0" smtClean="0">
                <a:solidFill>
                  <a:schemeClr val="bg2">
                    <a:lumMod val="50000"/>
                  </a:schemeClr>
                </a:solidFill>
                <a:latin typeface="+mn-lt"/>
                <a:ea typeface="+mn-ea"/>
                <a:cs typeface="Arial" pitchFamily="34" charset="0"/>
              </a:defRPr>
            </a:lvl2pPr>
            <a:lvl3pPr marL="930879" indent="-232721">
              <a:defRPr lang="en-US" sz="1900" kern="1200" dirty="0" smtClean="0">
                <a:solidFill>
                  <a:schemeClr val="bg2">
                    <a:lumMod val="50000"/>
                  </a:schemeClr>
                </a:solidFill>
                <a:latin typeface="+mn-lt"/>
                <a:ea typeface="+mn-ea"/>
                <a:cs typeface="Arial" pitchFamily="34" charset="0"/>
              </a:defRPr>
            </a:lvl3pPr>
            <a:lvl4pPr marL="1241173" indent="-232721">
              <a:defRPr lang="en-US" sz="1600" kern="1200" dirty="0" smtClean="0">
                <a:solidFill>
                  <a:schemeClr val="bg2">
                    <a:lumMod val="50000"/>
                  </a:schemeClr>
                </a:solidFill>
                <a:latin typeface="+mn-lt"/>
                <a:ea typeface="+mn-ea"/>
                <a:cs typeface="Arial" pitchFamily="34" charset="0"/>
              </a:defRPr>
            </a:lvl4pPr>
            <a:lvl5pPr marL="1473894" indent="-23272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smtClean="0"/>
              <a:t>Click to edit Master text styles</a:t>
            </a:r>
          </a:p>
        </p:txBody>
      </p:sp>
    </p:spTree>
    <p:extLst>
      <p:ext uri="{BB962C8B-B14F-4D97-AF65-F5344CB8AC3E}">
        <p14:creationId xmlns:p14="http://schemas.microsoft.com/office/powerpoint/2010/main" val="1877629052"/>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a:prstGeom prst="rect">
            <a:avLst/>
          </a:prstGeom>
        </p:spPr>
        <p:txBody>
          <a:bodyPr anchor="b" anchorCtr="0"/>
          <a:lstStyle>
            <a:lvl1pPr>
              <a:defRPr sz="9000" spc="-306"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525576" y="6264016"/>
            <a:ext cx="1619203" cy="560111"/>
          </a:xfrm>
          <a:prstGeom prst="rect">
            <a:avLst/>
          </a:prstGeom>
        </p:spPr>
      </p:pic>
    </p:spTree>
    <p:extLst>
      <p:ext uri="{BB962C8B-B14F-4D97-AF65-F5344CB8AC3E}">
        <p14:creationId xmlns:p14="http://schemas.microsoft.com/office/powerpoint/2010/main" val="3619926806"/>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05844"/>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0781776"/>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1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6340" indent="0">
              <a:buNone/>
              <a:defRPr sz="2000">
                <a:gradFill>
                  <a:gsLst>
                    <a:gs pos="100000">
                      <a:schemeClr val="bg2"/>
                    </a:gs>
                    <a:gs pos="0">
                      <a:schemeClr val="bg2"/>
                    </a:gs>
                  </a:gsLst>
                  <a:lin ang="5400000" scaled="0"/>
                </a:gradFill>
              </a:defRPr>
            </a:lvl3pPr>
            <a:lvl4pPr marL="466205" indent="0">
              <a:buNone/>
              <a:defRPr sz="2000">
                <a:gradFill>
                  <a:gsLst>
                    <a:gs pos="100000">
                      <a:schemeClr val="bg2"/>
                    </a:gs>
                    <a:gs pos="0">
                      <a:schemeClr val="bg2"/>
                    </a:gs>
                  </a:gsLst>
                  <a:lin ang="5400000" scaled="0"/>
                </a:gradFill>
              </a:defRPr>
            </a:lvl4pPr>
            <a:lvl5pPr marL="707402"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4349" tIns="62174" rIns="124349" bIns="62174" anchor="ctr"/>
          <a:lstStyle>
            <a:lvl1pPr algn="l">
              <a:defRPr sz="1600">
                <a:gradFill>
                  <a:gsLst>
                    <a:gs pos="100000">
                      <a:schemeClr val="bg2"/>
                    </a:gs>
                    <a:gs pos="0">
                      <a:schemeClr val="bg2"/>
                    </a:gs>
                  </a:gsLst>
                  <a:lin ang="5400000" scaled="0"/>
                </a:gradFill>
              </a:defRPr>
            </a:lvl1pPr>
          </a:lstStyle>
          <a:p>
            <a:pPr defTabSz="932372"/>
            <a:fld id="{727B4C2D-45E2-4621-8491-2995EB46A674}" type="slidenum">
              <a:rPr lang="en-US" smtClean="0">
                <a:gradFill>
                  <a:gsLst>
                    <a:gs pos="100000">
                      <a:srgbClr val="797A7D"/>
                    </a:gs>
                    <a:gs pos="0">
                      <a:srgbClr val="797A7D"/>
                    </a:gs>
                  </a:gsLst>
                  <a:lin ang="5400000" scaled="0"/>
                </a:gradFill>
              </a:rPr>
              <a:pPr defTabSz="93237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702740195"/>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8"/>
            <a:ext cx="11960861" cy="1229340"/>
          </a:xfrm>
          <a:prstGeom prst="rect">
            <a:avLst/>
          </a:prstGeom>
        </p:spPr>
        <p:txBody>
          <a:bodyPr/>
          <a:lstStyle>
            <a:lvl1pPr>
              <a:defRPr sz="4100">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45433" y="1517101"/>
            <a:ext cx="11767516" cy="5262085"/>
          </a:xfrm>
          <a:prstGeom prst="rect">
            <a:avLst/>
          </a:prstGeom>
        </p:spPr>
        <p:txBody>
          <a:bodyPr/>
          <a:lstStyle>
            <a:lvl1pPr marL="349654" indent="-349654">
              <a:lnSpc>
                <a:spcPct val="100000"/>
              </a:lnSpc>
              <a:spcBef>
                <a:spcPts val="1835"/>
              </a:spcBef>
              <a:buClr>
                <a:schemeClr val="accent1"/>
              </a:buClr>
              <a:buSzPct val="100000"/>
              <a:buFont typeface="Arial" pitchFamily="34" charset="0"/>
              <a:buChar char="•"/>
              <a:defRPr sz="3300">
                <a:solidFill>
                  <a:srgbClr val="002050">
                    <a:alpha val="99000"/>
                  </a:srgbClr>
                </a:solidFill>
                <a:latin typeface="Segoe UI Light" panose="020B0502040204020203" pitchFamily="34" charset="0"/>
                <a:cs typeface="Segoe UI Light" panose="020B0502040204020203" pitchFamily="34" charset="0"/>
              </a:defRPr>
            </a:lvl1pPr>
            <a:lvl2pPr marL="823953" indent="-351272">
              <a:lnSpc>
                <a:spcPct val="100000"/>
              </a:lnSpc>
              <a:spcBef>
                <a:spcPts val="408"/>
              </a:spcBef>
              <a:spcAft>
                <a:spcPts val="408"/>
              </a:spcAft>
              <a:buClr>
                <a:schemeClr val="tx1">
                  <a:lumMod val="75000"/>
                  <a:lumOff val="25000"/>
                </a:schemeClr>
              </a:buClr>
              <a:buSzPct val="85000"/>
              <a:buFont typeface="Segoe UI" pitchFamily="34" charset="0"/>
              <a:buChar char="–"/>
              <a:defRPr sz="2900">
                <a:solidFill>
                  <a:schemeClr val="tx1">
                    <a:alpha val="99000"/>
                  </a:schemeClr>
                </a:solidFill>
                <a:latin typeface="Segoe UI Light" panose="020B0502040204020203" pitchFamily="34" charset="0"/>
                <a:cs typeface="Segoe UI Light" panose="020B0502040204020203" pitchFamily="34" charset="0"/>
              </a:defRPr>
            </a:lvl2pPr>
            <a:lvl3pPr marL="1222170" indent="-349654">
              <a:lnSpc>
                <a:spcPct val="100000"/>
              </a:lnSpc>
              <a:spcBef>
                <a:spcPts val="204"/>
              </a:spcBef>
              <a:spcAft>
                <a:spcPts val="204"/>
              </a:spcAft>
              <a:buClr>
                <a:schemeClr val="tx1">
                  <a:lumMod val="75000"/>
                  <a:lumOff val="25000"/>
                </a:schemeClr>
              </a:buClr>
              <a:buSzPct val="85000"/>
              <a:buFont typeface="Courier New" pitchFamily="49" charset="0"/>
              <a:buChar char="o"/>
              <a:defRPr sz="1800">
                <a:solidFill>
                  <a:schemeClr val="tx1">
                    <a:alpha val="99000"/>
                  </a:schemeClr>
                </a:solidFill>
                <a:latin typeface="Segoe UI Light" panose="020B0502040204020203" pitchFamily="34" charset="0"/>
                <a:cs typeface="Segoe UI Light" panose="020B0502040204020203" pitchFamily="34" charset="0"/>
              </a:defRPr>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198468632"/>
      </p:ext>
    </p:extLst>
  </p:cSld>
  <p:clrMapOvr>
    <a:masterClrMapping/>
  </p:clrMapOvr>
  <p:transition>
    <p:fade/>
  </p:transition>
  <p:timing>
    <p:tnLst>
      <p:par>
        <p:cTn id="1" dur="indefinite" restart="never" nodeType="tmRoot"/>
      </p:par>
    </p:tnLst>
  </p:timing>
  <p:hf hdr="0"/>
</p:sldLayout>
</file>

<file path=ppt/slideLayouts/slideLayout257.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900" spc="-153"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00" b="1" cap="none" baseline="0">
                <a:solidFill>
                  <a:schemeClr val="bg1">
                    <a:lumMod val="95000"/>
                    <a:alpha val="99000"/>
                  </a:schemeClr>
                </a:solidFill>
                <a:latin typeface="Segoe UI Light" pitchFamily="34" charset="0"/>
              </a:defRPr>
            </a:lvl1pPr>
            <a:lvl2pPr marL="466187" indent="0" algn="ctr">
              <a:buNone/>
              <a:defRPr>
                <a:solidFill>
                  <a:schemeClr val="tx1">
                    <a:tint val="75000"/>
                  </a:schemeClr>
                </a:solidFill>
              </a:defRPr>
            </a:lvl2pPr>
            <a:lvl3pPr marL="932372" indent="0" algn="ctr">
              <a:buNone/>
              <a:defRPr>
                <a:solidFill>
                  <a:schemeClr val="tx1">
                    <a:tint val="75000"/>
                  </a:schemeClr>
                </a:solidFill>
              </a:defRPr>
            </a:lvl3pPr>
            <a:lvl4pPr marL="1398559" indent="0" algn="ctr">
              <a:buNone/>
              <a:defRPr>
                <a:solidFill>
                  <a:schemeClr val="tx1">
                    <a:tint val="75000"/>
                  </a:schemeClr>
                </a:solidFill>
              </a:defRPr>
            </a:lvl4pPr>
            <a:lvl5pPr marL="1864746" indent="0" algn="ctr">
              <a:buNone/>
              <a:defRPr>
                <a:solidFill>
                  <a:schemeClr val="tx1">
                    <a:tint val="75000"/>
                  </a:schemeClr>
                </a:solidFill>
              </a:defRPr>
            </a:lvl5pPr>
            <a:lvl6pPr marL="2330933" indent="0" algn="ctr">
              <a:buNone/>
              <a:defRPr>
                <a:solidFill>
                  <a:schemeClr val="tx1">
                    <a:tint val="75000"/>
                  </a:schemeClr>
                </a:solidFill>
              </a:defRPr>
            </a:lvl6pPr>
            <a:lvl7pPr marL="2797117" indent="0" algn="ctr">
              <a:buNone/>
              <a:defRPr>
                <a:solidFill>
                  <a:schemeClr val="tx1">
                    <a:tint val="75000"/>
                  </a:schemeClr>
                </a:solidFill>
              </a:defRPr>
            </a:lvl7pPr>
            <a:lvl8pPr marL="3263304" indent="0" algn="ctr">
              <a:buNone/>
              <a:defRPr>
                <a:solidFill>
                  <a:schemeClr val="tx1">
                    <a:tint val="75000"/>
                  </a:schemeClr>
                </a:solidFill>
              </a:defRPr>
            </a:lvl8pPr>
            <a:lvl9pPr marL="3729491" indent="0" algn="ctr">
              <a:buNone/>
              <a:defRPr>
                <a:solidFill>
                  <a:schemeClr val="tx1">
                    <a:tint val="75000"/>
                  </a:schemeClr>
                </a:solidFill>
              </a:defRPr>
            </a:lvl9pPr>
          </a:lstStyle>
          <a:p>
            <a:r>
              <a:rPr lang="en-US" dirty="0" smtClean="0"/>
              <a:t>Subtitle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8" y="193508"/>
            <a:ext cx="2069423" cy="925617"/>
          </a:xfrm>
          <a:prstGeom prst="rect">
            <a:avLst/>
          </a:prstGeom>
        </p:spPr>
      </p:pic>
    </p:spTree>
    <p:extLst>
      <p:ext uri="{BB962C8B-B14F-4D97-AF65-F5344CB8AC3E}">
        <p14:creationId xmlns:p14="http://schemas.microsoft.com/office/powerpoint/2010/main" val="3550422307"/>
      </p:ext>
    </p:extLst>
  </p:cSld>
  <p:clrMapOvr>
    <a:masterClrMapping/>
  </p:clrMapOvr>
  <p:transition>
    <p:fade/>
  </p:transition>
  <p:timing>
    <p:tnLst>
      <p:par>
        <p:cTn id="1" dur="indefinite" restart="never" nodeType="tmRoot"/>
      </p:par>
    </p:tnLst>
  </p:timing>
  <p:hf hdr="0"/>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lIns="93278" tIns="46639" rIns="93278" bIns="46639">
            <a:spAutoFit/>
          </a:bodyPr>
          <a:lstStyle/>
          <a:p>
            <a:pPr marL="0" lvl="1" defTabSz="932092">
              <a:defRPr/>
            </a:pPr>
            <a:r>
              <a:rPr lang="en-US" sz="110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7313559"/>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372" rtl="0" eaLnBrk="1" fontAlgn="auto" latinLnBrk="0" hangingPunct="1">
              <a:lnSpc>
                <a:spcPct val="90000"/>
              </a:lnSpc>
              <a:spcBef>
                <a:spcPts val="0"/>
              </a:spcBef>
              <a:spcAft>
                <a:spcPts val="0"/>
              </a:spcAft>
              <a:buClr>
                <a:srgbClr val="00DCFF"/>
              </a:buClr>
              <a:buSzPct val="90000"/>
              <a:buFont typeface="Arial" pitchFamily="34" charset="0"/>
              <a:buNone/>
              <a:tabLst/>
              <a:defRPr sz="2900" b="1" cap="all" baseline="0">
                <a:solidFill>
                  <a:schemeClr val="bg1">
                    <a:alpha val="99000"/>
                  </a:schemeClr>
                </a:solidFill>
              </a:defRPr>
            </a:lvl1pPr>
            <a:lvl2pPr marL="466187" indent="0" algn="ctr">
              <a:buNone/>
              <a:defRPr>
                <a:solidFill>
                  <a:schemeClr val="tx1">
                    <a:tint val="75000"/>
                  </a:schemeClr>
                </a:solidFill>
              </a:defRPr>
            </a:lvl2pPr>
            <a:lvl3pPr marL="932372" indent="0" algn="ctr">
              <a:buNone/>
              <a:defRPr>
                <a:solidFill>
                  <a:schemeClr val="tx1">
                    <a:tint val="75000"/>
                  </a:schemeClr>
                </a:solidFill>
              </a:defRPr>
            </a:lvl3pPr>
            <a:lvl4pPr marL="1398559" indent="0" algn="ctr">
              <a:buNone/>
              <a:defRPr>
                <a:solidFill>
                  <a:schemeClr val="tx1">
                    <a:tint val="75000"/>
                  </a:schemeClr>
                </a:solidFill>
              </a:defRPr>
            </a:lvl4pPr>
            <a:lvl5pPr marL="1864746" indent="0" algn="ctr">
              <a:buNone/>
              <a:defRPr>
                <a:solidFill>
                  <a:schemeClr val="tx1">
                    <a:tint val="75000"/>
                  </a:schemeClr>
                </a:solidFill>
              </a:defRPr>
            </a:lvl5pPr>
            <a:lvl6pPr marL="2330933" indent="0" algn="ctr">
              <a:buNone/>
              <a:defRPr>
                <a:solidFill>
                  <a:schemeClr val="tx1">
                    <a:tint val="75000"/>
                  </a:schemeClr>
                </a:solidFill>
              </a:defRPr>
            </a:lvl6pPr>
            <a:lvl7pPr marL="2797117" indent="0" algn="ctr">
              <a:buNone/>
              <a:defRPr>
                <a:solidFill>
                  <a:schemeClr val="tx1">
                    <a:tint val="75000"/>
                  </a:schemeClr>
                </a:solidFill>
              </a:defRPr>
            </a:lvl7pPr>
            <a:lvl8pPr marL="3263304" indent="0" algn="ctr">
              <a:buNone/>
              <a:defRPr>
                <a:solidFill>
                  <a:schemeClr val="tx1">
                    <a:tint val="75000"/>
                  </a:schemeClr>
                </a:solidFill>
              </a:defRPr>
            </a:lvl8pPr>
            <a:lvl9pPr marL="3729491"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00" baseline="0">
                <a:solidFill>
                  <a:schemeClr val="bg1">
                    <a:alpha val="99000"/>
                  </a:schemeClr>
                </a:solidFill>
                <a:latin typeface="Segoe UI Light" panose="020B0502040204020203" pitchFamily="34" charset="0"/>
                <a:cs typeface="Segoe UI Light" panose="020B0502040204020203" pitchFamily="34" charset="0"/>
              </a:defRPr>
            </a:lvl1pPr>
            <a:lvl2pPr>
              <a:defRPr sz="6100">
                <a:solidFill>
                  <a:schemeClr val="bg1">
                    <a:alpha val="99000"/>
                  </a:schemeClr>
                </a:solidFill>
                <a:latin typeface="+mj-lt"/>
              </a:defRPr>
            </a:lvl2pPr>
            <a:lvl3pPr>
              <a:defRPr sz="6100">
                <a:solidFill>
                  <a:schemeClr val="bg1">
                    <a:alpha val="99000"/>
                  </a:schemeClr>
                </a:solidFill>
                <a:latin typeface="+mj-lt"/>
              </a:defRPr>
            </a:lvl3pPr>
            <a:lvl4pPr>
              <a:defRPr sz="6100">
                <a:solidFill>
                  <a:schemeClr val="bg1">
                    <a:alpha val="99000"/>
                  </a:schemeClr>
                </a:solidFill>
                <a:latin typeface="+mj-lt"/>
              </a:defRPr>
            </a:lvl4pPr>
            <a:lvl5pPr>
              <a:defRPr sz="6100">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61399659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643265"/>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900" spc="-153"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8" y="193508"/>
            <a:ext cx="2069423" cy="925617"/>
          </a:xfrm>
          <a:prstGeom prst="rect">
            <a:avLst/>
          </a:prstGeom>
        </p:spPr>
      </p:pic>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00" b="0" cap="none" baseline="0">
                <a:solidFill>
                  <a:schemeClr val="bg1">
                    <a:alpha val="99000"/>
                  </a:schemeClr>
                </a:solidFill>
                <a:latin typeface="Segoe UI Light" pitchFamily="34" charset="0"/>
              </a:defRPr>
            </a:lvl1pPr>
            <a:lvl2pPr marL="466187" indent="0" algn="ctr">
              <a:buNone/>
              <a:defRPr>
                <a:solidFill>
                  <a:schemeClr val="tx1">
                    <a:tint val="75000"/>
                  </a:schemeClr>
                </a:solidFill>
              </a:defRPr>
            </a:lvl2pPr>
            <a:lvl3pPr marL="932372" indent="0" algn="ctr">
              <a:buNone/>
              <a:defRPr>
                <a:solidFill>
                  <a:schemeClr val="tx1">
                    <a:tint val="75000"/>
                  </a:schemeClr>
                </a:solidFill>
              </a:defRPr>
            </a:lvl3pPr>
            <a:lvl4pPr marL="1398559" indent="0" algn="ctr">
              <a:buNone/>
              <a:defRPr>
                <a:solidFill>
                  <a:schemeClr val="tx1">
                    <a:tint val="75000"/>
                  </a:schemeClr>
                </a:solidFill>
              </a:defRPr>
            </a:lvl4pPr>
            <a:lvl5pPr marL="1864746" indent="0" algn="ctr">
              <a:buNone/>
              <a:defRPr>
                <a:solidFill>
                  <a:schemeClr val="tx1">
                    <a:tint val="75000"/>
                  </a:schemeClr>
                </a:solidFill>
              </a:defRPr>
            </a:lvl5pPr>
            <a:lvl6pPr marL="2330933" indent="0" algn="ctr">
              <a:buNone/>
              <a:defRPr>
                <a:solidFill>
                  <a:schemeClr val="tx1">
                    <a:tint val="75000"/>
                  </a:schemeClr>
                </a:solidFill>
              </a:defRPr>
            </a:lvl6pPr>
            <a:lvl7pPr marL="2797117" indent="0" algn="ctr">
              <a:buNone/>
              <a:defRPr>
                <a:solidFill>
                  <a:schemeClr val="tx1">
                    <a:tint val="75000"/>
                  </a:schemeClr>
                </a:solidFill>
              </a:defRPr>
            </a:lvl7pPr>
            <a:lvl8pPr marL="3263304" indent="0" algn="ctr">
              <a:buNone/>
              <a:defRPr>
                <a:solidFill>
                  <a:schemeClr val="tx1">
                    <a:tint val="75000"/>
                  </a:schemeClr>
                </a:solidFill>
              </a:defRPr>
            </a:lvl8pPr>
            <a:lvl9pPr marL="3729491"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1552052492"/>
      </p:ext>
    </p:extLst>
  </p:cSld>
  <p:clrMapOvr>
    <a:masterClrMapping/>
  </p:clrMapOvr>
  <p:transition>
    <p:fade/>
  </p:transition>
  <p:timing>
    <p:tnLst>
      <p:par>
        <p:cTn id="1" dur="indefinite" restart="never" nodeType="tmRoot"/>
      </p:par>
    </p:tnLst>
  </p:timing>
  <p:hf hdr="0"/>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0437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3278" bIns="93278" anchor="t" anchorCtr="0"/>
          <a:lstStyle>
            <a:lvl1pPr algn="l" defTabSz="932555"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8640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89"/>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555132" indent="0" algn="ctr">
              <a:buNone/>
              <a:defRPr>
                <a:solidFill>
                  <a:schemeClr val="tx1">
                    <a:tint val="75000"/>
                  </a:schemeClr>
                </a:solidFill>
              </a:defRPr>
            </a:lvl2pPr>
            <a:lvl3pPr marL="1110264" indent="0" algn="ctr">
              <a:buNone/>
              <a:defRPr>
                <a:solidFill>
                  <a:schemeClr val="tx1">
                    <a:tint val="75000"/>
                  </a:schemeClr>
                </a:solidFill>
              </a:defRPr>
            </a:lvl3pPr>
            <a:lvl4pPr marL="1665397" indent="0" algn="ctr">
              <a:buNone/>
              <a:defRPr>
                <a:solidFill>
                  <a:schemeClr val="tx1">
                    <a:tint val="75000"/>
                  </a:schemeClr>
                </a:solidFill>
              </a:defRPr>
            </a:lvl4pPr>
            <a:lvl5pPr marL="2220529" indent="0" algn="ctr">
              <a:buNone/>
              <a:defRPr>
                <a:solidFill>
                  <a:schemeClr val="tx1">
                    <a:tint val="75000"/>
                  </a:schemeClr>
                </a:solidFill>
              </a:defRPr>
            </a:lvl5pPr>
            <a:lvl6pPr marL="2775661" indent="0" algn="ctr">
              <a:buNone/>
              <a:defRPr>
                <a:solidFill>
                  <a:schemeClr val="tx1">
                    <a:tint val="75000"/>
                  </a:schemeClr>
                </a:solidFill>
              </a:defRPr>
            </a:lvl6pPr>
            <a:lvl7pPr marL="3330793" indent="0" algn="ctr">
              <a:buNone/>
              <a:defRPr>
                <a:solidFill>
                  <a:schemeClr val="tx1">
                    <a:tint val="75000"/>
                  </a:schemeClr>
                </a:solidFill>
              </a:defRPr>
            </a:lvl7pPr>
            <a:lvl8pPr marL="3885926" indent="0" algn="ctr">
              <a:buNone/>
              <a:defRPr>
                <a:solidFill>
                  <a:schemeClr val="tx1">
                    <a:tint val="75000"/>
                  </a:schemeClr>
                </a:solidFill>
              </a:defRPr>
            </a:lvl8pPr>
            <a:lvl9pPr marL="444105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AA7F20-7FF2-4360-AE4D-A0CEA8936153}" type="datetimeFigureOut">
              <a:rPr lang="en-US" smtClean="0">
                <a:solidFill>
                  <a:prstClr val="black">
                    <a:tint val="75000"/>
                  </a:prstClr>
                </a:solidFill>
              </a:rPr>
              <a:pPr/>
              <a:t>9/11/2014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B1B08ED-A03B-489E-B169-42981A3DC8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179027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AA7F20-7FF2-4360-AE4D-A0CEA8936153}" type="datetimeFigureOut">
              <a:rPr lang="en-US" smtClean="0">
                <a:solidFill>
                  <a:prstClr val="black">
                    <a:tint val="75000"/>
                  </a:prstClr>
                </a:solidFill>
              </a:rPr>
              <a:pPr/>
              <a:t>9/11/2014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B1B08ED-A03B-489E-B169-42981A3DC8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83099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1"/>
            <a:ext cx="10571004" cy="1389190"/>
          </a:xfrm>
        </p:spPr>
        <p:txBody>
          <a:bodyPr anchor="t"/>
          <a:lstStyle>
            <a:lvl1pPr algn="l">
              <a:defRPr sz="4900" b="1" cap="all"/>
            </a:lvl1pPr>
          </a:lstStyle>
          <a:p>
            <a:r>
              <a:rPr lang="en-US" smtClean="0"/>
              <a:t>Click to edit Master title style</a:t>
            </a:r>
            <a:endParaRPr lang="en-US"/>
          </a:p>
        </p:txBody>
      </p:sp>
      <p:sp>
        <p:nvSpPr>
          <p:cNvPr id="3" name="Text Placeholder 2"/>
          <p:cNvSpPr>
            <a:spLocks noGrp="1"/>
          </p:cNvSpPr>
          <p:nvPr>
            <p:ph type="body" idx="1"/>
          </p:nvPr>
        </p:nvSpPr>
        <p:spPr>
          <a:xfrm>
            <a:off x="982396" y="2964579"/>
            <a:ext cx="10571004" cy="1530052"/>
          </a:xfrm>
        </p:spPr>
        <p:txBody>
          <a:bodyPr anchor="b"/>
          <a:lstStyle>
            <a:lvl1pPr marL="0" indent="0">
              <a:buNone/>
              <a:defRPr sz="2400">
                <a:solidFill>
                  <a:schemeClr val="tx1">
                    <a:tint val="75000"/>
                  </a:schemeClr>
                </a:solidFill>
              </a:defRPr>
            </a:lvl1pPr>
            <a:lvl2pPr marL="555132" indent="0">
              <a:buNone/>
              <a:defRPr sz="2200">
                <a:solidFill>
                  <a:schemeClr val="tx1">
                    <a:tint val="75000"/>
                  </a:schemeClr>
                </a:solidFill>
              </a:defRPr>
            </a:lvl2pPr>
            <a:lvl3pPr marL="1110264" indent="0">
              <a:buNone/>
              <a:defRPr sz="1900">
                <a:solidFill>
                  <a:schemeClr val="tx1">
                    <a:tint val="75000"/>
                  </a:schemeClr>
                </a:solidFill>
              </a:defRPr>
            </a:lvl3pPr>
            <a:lvl4pPr marL="1665397" indent="0">
              <a:buNone/>
              <a:defRPr sz="1700">
                <a:solidFill>
                  <a:schemeClr val="tx1">
                    <a:tint val="75000"/>
                  </a:schemeClr>
                </a:solidFill>
              </a:defRPr>
            </a:lvl4pPr>
            <a:lvl5pPr marL="2220529" indent="0">
              <a:buNone/>
              <a:defRPr sz="1700">
                <a:solidFill>
                  <a:schemeClr val="tx1">
                    <a:tint val="75000"/>
                  </a:schemeClr>
                </a:solidFill>
              </a:defRPr>
            </a:lvl5pPr>
            <a:lvl6pPr marL="2775661" indent="0">
              <a:buNone/>
              <a:defRPr sz="1700">
                <a:solidFill>
                  <a:schemeClr val="tx1">
                    <a:tint val="75000"/>
                  </a:schemeClr>
                </a:solidFill>
              </a:defRPr>
            </a:lvl6pPr>
            <a:lvl7pPr marL="3330793" indent="0">
              <a:buNone/>
              <a:defRPr sz="1700">
                <a:solidFill>
                  <a:schemeClr val="tx1">
                    <a:tint val="75000"/>
                  </a:schemeClr>
                </a:solidFill>
              </a:defRPr>
            </a:lvl7pPr>
            <a:lvl8pPr marL="3885926" indent="0">
              <a:buNone/>
              <a:defRPr sz="1700">
                <a:solidFill>
                  <a:schemeClr val="tx1">
                    <a:tint val="75000"/>
                  </a:schemeClr>
                </a:solidFill>
              </a:defRPr>
            </a:lvl8pPr>
            <a:lvl9pPr marL="4441058" indent="0">
              <a:buNone/>
              <a:defRPr sz="1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AA7F20-7FF2-4360-AE4D-A0CEA8936153}" type="datetimeFigureOut">
              <a:rPr lang="en-US" smtClean="0">
                <a:solidFill>
                  <a:prstClr val="black">
                    <a:tint val="75000"/>
                  </a:prstClr>
                </a:solidFill>
              </a:rPr>
              <a:pPr/>
              <a:t>9/11/2014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B1B08ED-A03B-489E-B169-42981A3DC8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93450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1824" y="1632056"/>
            <a:ext cx="5492776" cy="4616063"/>
          </a:xfrm>
        </p:spPr>
        <p:txBody>
          <a:bodyPr/>
          <a:lstStyle>
            <a:lvl1pPr>
              <a:defRPr sz="3400"/>
            </a:lvl1pPr>
            <a:lvl2pPr>
              <a:defRPr sz="29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21875" y="1632056"/>
            <a:ext cx="5492776" cy="4616063"/>
          </a:xfrm>
        </p:spPr>
        <p:txBody>
          <a:bodyPr/>
          <a:lstStyle>
            <a:lvl1pPr>
              <a:defRPr sz="3400"/>
            </a:lvl1pPr>
            <a:lvl2pPr>
              <a:defRPr sz="29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AA7F20-7FF2-4360-AE4D-A0CEA8936153}" type="datetimeFigureOut">
              <a:rPr lang="en-US" smtClean="0">
                <a:solidFill>
                  <a:prstClr val="black">
                    <a:tint val="75000"/>
                  </a:prstClr>
                </a:solidFill>
              </a:rPr>
              <a:pPr/>
              <a:t>9/11/2014</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B1B08ED-A03B-489E-B169-42981A3DC8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5514969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21824" y="1565673"/>
            <a:ext cx="5494936" cy="652498"/>
          </a:xfrm>
        </p:spPr>
        <p:txBody>
          <a:bodyPr anchor="b"/>
          <a:lstStyle>
            <a:lvl1pPr marL="0" indent="0">
              <a:buNone/>
              <a:defRPr sz="2900" b="1"/>
            </a:lvl1pPr>
            <a:lvl2pPr marL="555132" indent="0">
              <a:buNone/>
              <a:defRPr sz="2400" b="1"/>
            </a:lvl2pPr>
            <a:lvl3pPr marL="1110264" indent="0">
              <a:buNone/>
              <a:defRPr sz="2200" b="1"/>
            </a:lvl3pPr>
            <a:lvl4pPr marL="1665397" indent="0">
              <a:buNone/>
              <a:defRPr sz="1900" b="1"/>
            </a:lvl4pPr>
            <a:lvl5pPr marL="2220529" indent="0">
              <a:buNone/>
              <a:defRPr sz="1900" b="1"/>
            </a:lvl5pPr>
            <a:lvl6pPr marL="2775661" indent="0">
              <a:buNone/>
              <a:defRPr sz="1900" b="1"/>
            </a:lvl6pPr>
            <a:lvl7pPr marL="3330793" indent="0">
              <a:buNone/>
              <a:defRPr sz="1900" b="1"/>
            </a:lvl7pPr>
            <a:lvl8pPr marL="3885926" indent="0">
              <a:buNone/>
              <a:defRPr sz="1900" b="1"/>
            </a:lvl8pPr>
            <a:lvl9pPr marL="4441058" indent="0">
              <a:buNone/>
              <a:defRPr sz="1900" b="1"/>
            </a:lvl9pPr>
          </a:lstStyle>
          <a:p>
            <a:pPr lvl="0"/>
            <a:r>
              <a:rPr lang="en-US" smtClean="0"/>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29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17557" y="1565673"/>
            <a:ext cx="5497095" cy="652498"/>
          </a:xfrm>
        </p:spPr>
        <p:txBody>
          <a:bodyPr anchor="b"/>
          <a:lstStyle>
            <a:lvl1pPr marL="0" indent="0">
              <a:buNone/>
              <a:defRPr sz="2900" b="1"/>
            </a:lvl1pPr>
            <a:lvl2pPr marL="555132" indent="0">
              <a:buNone/>
              <a:defRPr sz="2400" b="1"/>
            </a:lvl2pPr>
            <a:lvl3pPr marL="1110264" indent="0">
              <a:buNone/>
              <a:defRPr sz="2200" b="1"/>
            </a:lvl3pPr>
            <a:lvl4pPr marL="1665397" indent="0">
              <a:buNone/>
              <a:defRPr sz="1900" b="1"/>
            </a:lvl4pPr>
            <a:lvl5pPr marL="2220529" indent="0">
              <a:buNone/>
              <a:defRPr sz="1900" b="1"/>
            </a:lvl5pPr>
            <a:lvl6pPr marL="2775661" indent="0">
              <a:buNone/>
              <a:defRPr sz="1900" b="1"/>
            </a:lvl6pPr>
            <a:lvl7pPr marL="3330793" indent="0">
              <a:buNone/>
              <a:defRPr sz="1900" b="1"/>
            </a:lvl7pPr>
            <a:lvl8pPr marL="3885926" indent="0">
              <a:buNone/>
              <a:defRPr sz="1900" b="1"/>
            </a:lvl8pPr>
            <a:lvl9pPr marL="4441058" indent="0">
              <a:buNone/>
              <a:defRPr sz="1900" b="1"/>
            </a:lvl9pPr>
          </a:lstStyle>
          <a:p>
            <a:pPr lvl="0"/>
            <a:r>
              <a:rPr lang="en-US" smtClean="0"/>
              <a:t>Click to edit Master text styles</a:t>
            </a:r>
          </a:p>
        </p:txBody>
      </p:sp>
      <p:sp>
        <p:nvSpPr>
          <p:cNvPr id="6" name="Content Placeholder 5"/>
          <p:cNvSpPr>
            <a:spLocks noGrp="1"/>
          </p:cNvSpPr>
          <p:nvPr>
            <p:ph sz="quarter" idx="4"/>
          </p:nvPr>
        </p:nvSpPr>
        <p:spPr>
          <a:xfrm>
            <a:off x="6317557" y="2218171"/>
            <a:ext cx="5497095" cy="4029948"/>
          </a:xfrm>
        </p:spPr>
        <p:txBody>
          <a:bodyPr/>
          <a:lstStyle>
            <a:lvl1pPr>
              <a:defRPr sz="2900"/>
            </a:lvl1pPr>
            <a:lvl2pPr>
              <a:defRPr sz="2400"/>
            </a:lvl2pPr>
            <a:lvl3pPr>
              <a:defRPr sz="2200"/>
            </a:lvl3pPr>
            <a:lvl4pPr>
              <a:defRPr sz="1900"/>
            </a:lvl4pPr>
            <a:lvl5pPr>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AA7F20-7FF2-4360-AE4D-A0CEA8936153}" type="datetimeFigureOut">
              <a:rPr lang="en-US" smtClean="0">
                <a:solidFill>
                  <a:prstClr val="black">
                    <a:tint val="75000"/>
                  </a:prstClr>
                </a:solidFill>
              </a:rPr>
              <a:pPr/>
              <a:t>9/11/2014</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9B1B08ED-A03B-489E-B169-42981A3DC8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3801375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AA7F20-7FF2-4360-AE4D-A0CEA8936153}" type="datetimeFigureOut">
              <a:rPr lang="en-US" smtClean="0">
                <a:solidFill>
                  <a:prstClr val="black">
                    <a:tint val="75000"/>
                  </a:prstClr>
                </a:solidFill>
              </a:rPr>
              <a:pPr/>
              <a:t>9/11/2014</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9B1B08ED-A03B-489E-B169-42981A3DC8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1637330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A7F20-7FF2-4360-AE4D-A0CEA8936153}" type="datetimeFigureOut">
              <a:rPr lang="en-US" smtClean="0">
                <a:solidFill>
                  <a:prstClr val="black">
                    <a:tint val="75000"/>
                  </a:prstClr>
                </a:solidFill>
              </a:rPr>
              <a:pPr/>
              <a:t>9/11/2014</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9B1B08ED-A03B-489E-B169-42981A3DC8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34644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31"/>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387" tIns="45693" rIns="91387" bIns="45693" numCol="1" anchor="t" anchorCtr="0" compatLnSpc="1">
            <a:prstTxWarp prst="textNoShape">
              <a:avLst/>
            </a:prstTxWarp>
          </a:bodyPr>
          <a:lstStyle/>
          <a:p>
            <a:endParaRPr lang="en-US" dirty="0">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42" y="6126162"/>
            <a:ext cx="1849603" cy="394827"/>
          </a:xfrm>
          <a:prstGeom prst="rect">
            <a:avLst/>
          </a:prstGeom>
          <a:noFill/>
          <a:ln>
            <a:noFill/>
          </a:ln>
        </p:spPr>
      </p:pic>
    </p:spTree>
    <p:extLst>
      <p:ext uri="{BB962C8B-B14F-4D97-AF65-F5344CB8AC3E}">
        <p14:creationId xmlns:p14="http://schemas.microsoft.com/office/powerpoint/2010/main" val="1875227014"/>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278486"/>
            <a:ext cx="4091515" cy="1185183"/>
          </a:xfrm>
        </p:spPr>
        <p:txBody>
          <a:bodyPr anchor="b"/>
          <a:lstStyle>
            <a:lvl1pPr algn="l">
              <a:defRPr sz="2400" b="1"/>
            </a:lvl1pPr>
          </a:lstStyle>
          <a:p>
            <a:r>
              <a:rPr lang="en-US" smtClean="0"/>
              <a:t>Click to edit Master title style</a:t>
            </a:r>
            <a:endParaRPr lang="en-US"/>
          </a:p>
        </p:txBody>
      </p:sp>
      <p:sp>
        <p:nvSpPr>
          <p:cNvPr id="3" name="Content Placeholder 2"/>
          <p:cNvSpPr>
            <a:spLocks noGrp="1"/>
          </p:cNvSpPr>
          <p:nvPr>
            <p:ph idx="1"/>
          </p:nvPr>
        </p:nvSpPr>
        <p:spPr>
          <a:xfrm>
            <a:off x="4862316" y="278486"/>
            <a:ext cx="6952335" cy="5969633"/>
          </a:xfrm>
        </p:spPr>
        <p:txBody>
          <a:bodyPr/>
          <a:lstStyle>
            <a:lvl1pPr>
              <a:defRPr sz="39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1824" y="1463670"/>
            <a:ext cx="4091515" cy="4784450"/>
          </a:xfrm>
        </p:spPr>
        <p:txBody>
          <a:bodyPr/>
          <a:lstStyle>
            <a:lvl1pPr marL="0" indent="0">
              <a:buNone/>
              <a:defRPr sz="1700"/>
            </a:lvl1pPr>
            <a:lvl2pPr marL="555132" indent="0">
              <a:buNone/>
              <a:defRPr sz="1500"/>
            </a:lvl2pPr>
            <a:lvl3pPr marL="1110264" indent="0">
              <a:buNone/>
              <a:defRPr sz="1200"/>
            </a:lvl3pPr>
            <a:lvl4pPr marL="1665397" indent="0">
              <a:buNone/>
              <a:defRPr sz="1100"/>
            </a:lvl4pPr>
            <a:lvl5pPr marL="2220529" indent="0">
              <a:buNone/>
              <a:defRPr sz="1100"/>
            </a:lvl5pPr>
            <a:lvl6pPr marL="2775661" indent="0">
              <a:buNone/>
              <a:defRPr sz="1100"/>
            </a:lvl6pPr>
            <a:lvl7pPr marL="3330793" indent="0">
              <a:buNone/>
              <a:defRPr sz="1100"/>
            </a:lvl7pPr>
            <a:lvl8pPr marL="3885926" indent="0">
              <a:buNone/>
              <a:defRPr sz="1100"/>
            </a:lvl8pPr>
            <a:lvl9pPr marL="4441058"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AA7F20-7FF2-4360-AE4D-A0CEA8936153}" type="datetimeFigureOut">
              <a:rPr lang="en-US" smtClean="0">
                <a:solidFill>
                  <a:prstClr val="black">
                    <a:tint val="75000"/>
                  </a:prstClr>
                </a:solidFill>
              </a:rPr>
              <a:pPr/>
              <a:t>9/11/2014</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B1B08ED-A03B-489E-B169-42981A3DC8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621606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020"/>
          </a:xfrm>
        </p:spPr>
        <p:txBody>
          <a:bodyPr anchor="b"/>
          <a:lstStyle>
            <a:lvl1pPr algn="l">
              <a:defRPr sz="2400" b="1"/>
            </a:lvl1pPr>
          </a:lstStyle>
          <a:p>
            <a:r>
              <a:rPr lang="en-US" smtClean="0"/>
              <a:t>Click to edit Master title style</a:t>
            </a:r>
            <a:endParaRPr lang="en-US"/>
          </a:p>
        </p:txBody>
      </p:sp>
      <p:sp>
        <p:nvSpPr>
          <p:cNvPr id="3" name="Picture Placeholder 2"/>
          <p:cNvSpPr>
            <a:spLocks noGrp="1"/>
          </p:cNvSpPr>
          <p:nvPr>
            <p:ph type="pic" idx="1"/>
          </p:nvPr>
        </p:nvSpPr>
        <p:spPr>
          <a:xfrm>
            <a:off x="2437636" y="624974"/>
            <a:ext cx="7461885" cy="4196715"/>
          </a:xfrm>
        </p:spPr>
        <p:txBody>
          <a:bodyPr/>
          <a:lstStyle>
            <a:lvl1pPr marL="0" indent="0">
              <a:buNone/>
              <a:defRPr sz="3900"/>
            </a:lvl1pPr>
            <a:lvl2pPr marL="555132" indent="0">
              <a:buNone/>
              <a:defRPr sz="3400"/>
            </a:lvl2pPr>
            <a:lvl3pPr marL="1110264" indent="0">
              <a:buNone/>
              <a:defRPr sz="2900"/>
            </a:lvl3pPr>
            <a:lvl4pPr marL="1665397" indent="0">
              <a:buNone/>
              <a:defRPr sz="2400"/>
            </a:lvl4pPr>
            <a:lvl5pPr marL="2220529" indent="0">
              <a:buNone/>
              <a:defRPr sz="2400"/>
            </a:lvl5pPr>
            <a:lvl6pPr marL="2775661" indent="0">
              <a:buNone/>
              <a:defRPr sz="2400"/>
            </a:lvl6pPr>
            <a:lvl7pPr marL="3330793" indent="0">
              <a:buNone/>
              <a:defRPr sz="2400"/>
            </a:lvl7pPr>
            <a:lvl8pPr marL="3885926" indent="0">
              <a:buNone/>
              <a:defRPr sz="2400"/>
            </a:lvl8pPr>
            <a:lvl9pPr marL="4441058" indent="0">
              <a:buNone/>
              <a:defRPr sz="2400"/>
            </a:lvl9pPr>
          </a:lstStyle>
          <a:p>
            <a:endParaRPr lang="en-US" dirty="0"/>
          </a:p>
        </p:txBody>
      </p:sp>
      <p:sp>
        <p:nvSpPr>
          <p:cNvPr id="4" name="Text Placeholder 3"/>
          <p:cNvSpPr>
            <a:spLocks noGrp="1"/>
          </p:cNvSpPr>
          <p:nvPr>
            <p:ph type="body" sz="half" idx="2"/>
          </p:nvPr>
        </p:nvSpPr>
        <p:spPr>
          <a:xfrm>
            <a:off x="2437636" y="5474188"/>
            <a:ext cx="7461885" cy="820885"/>
          </a:xfrm>
        </p:spPr>
        <p:txBody>
          <a:bodyPr/>
          <a:lstStyle>
            <a:lvl1pPr marL="0" indent="0">
              <a:buNone/>
              <a:defRPr sz="1700"/>
            </a:lvl1pPr>
            <a:lvl2pPr marL="555132" indent="0">
              <a:buNone/>
              <a:defRPr sz="1500"/>
            </a:lvl2pPr>
            <a:lvl3pPr marL="1110264" indent="0">
              <a:buNone/>
              <a:defRPr sz="1200"/>
            </a:lvl3pPr>
            <a:lvl4pPr marL="1665397" indent="0">
              <a:buNone/>
              <a:defRPr sz="1100"/>
            </a:lvl4pPr>
            <a:lvl5pPr marL="2220529" indent="0">
              <a:buNone/>
              <a:defRPr sz="1100"/>
            </a:lvl5pPr>
            <a:lvl6pPr marL="2775661" indent="0">
              <a:buNone/>
              <a:defRPr sz="1100"/>
            </a:lvl6pPr>
            <a:lvl7pPr marL="3330793" indent="0">
              <a:buNone/>
              <a:defRPr sz="1100"/>
            </a:lvl7pPr>
            <a:lvl8pPr marL="3885926" indent="0">
              <a:buNone/>
              <a:defRPr sz="1100"/>
            </a:lvl8pPr>
            <a:lvl9pPr marL="4441058" indent="0">
              <a:buNone/>
              <a:defRPr sz="1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AA7F20-7FF2-4360-AE4D-A0CEA8936153}" type="datetimeFigureOut">
              <a:rPr lang="en-US" smtClean="0">
                <a:solidFill>
                  <a:prstClr val="black">
                    <a:tint val="75000"/>
                  </a:prstClr>
                </a:solidFill>
              </a:rPr>
              <a:pPr/>
              <a:t>9/11/2014</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B1B08ED-A03B-489E-B169-42981A3DC8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63002016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AA7F20-7FF2-4360-AE4D-A0CEA8936153}" type="datetimeFigureOut">
              <a:rPr lang="en-US" smtClean="0">
                <a:solidFill>
                  <a:prstClr val="black">
                    <a:tint val="75000"/>
                  </a:prstClr>
                </a:solidFill>
              </a:rPr>
              <a:pPr/>
              <a:t>9/11/2014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B1B08ED-A03B-489E-B169-42981A3DC8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9246060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80106"/>
            <a:ext cx="2798207" cy="596801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1824" y="280106"/>
            <a:ext cx="8187346" cy="59680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AA7F20-7FF2-4360-AE4D-A0CEA8936153}" type="datetimeFigureOut">
              <a:rPr lang="en-US" smtClean="0">
                <a:solidFill>
                  <a:prstClr val="black">
                    <a:tint val="75000"/>
                  </a:prstClr>
                </a:solidFill>
              </a:rPr>
              <a:pPr/>
              <a:t>9/11/2014</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B1B08ED-A03B-489E-B169-42981A3DC8AE}"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8804834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63"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59" y="2125669"/>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60006" y="2125678"/>
            <a:ext cx="9606709" cy="1828786"/>
          </a:xfrm>
          <a:noFill/>
        </p:spPr>
        <p:txBody>
          <a:bodyPr lIns="179895" tIns="179895" rIns="179895" bIns="179895"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7" y="3955786"/>
            <a:ext cx="6327455" cy="1828007"/>
          </a:xfrm>
          <a:noFill/>
        </p:spPr>
        <p:txBody>
          <a:bodyPr lIns="179895" tIns="179895" rIns="179895" bIns="179895">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21" y="339989"/>
            <a:ext cx="2574853" cy="1287427"/>
          </a:xfrm>
          <a:prstGeom prst="rect">
            <a:avLst/>
          </a:prstGeom>
        </p:spPr>
      </p:pic>
      <p:sp>
        <p:nvSpPr>
          <p:cNvPr id="121" name="Text Placeholder 4"/>
          <p:cNvSpPr>
            <a:spLocks noGrp="1"/>
          </p:cNvSpPr>
          <p:nvPr>
            <p:ph type="body" sz="quarter" idx="14" hasCustomPrompt="1"/>
          </p:nvPr>
        </p:nvSpPr>
        <p:spPr>
          <a:xfrm>
            <a:off x="6687462" y="3955786"/>
            <a:ext cx="3279251" cy="1828007"/>
          </a:xfrm>
          <a:noFill/>
        </p:spPr>
        <p:txBody>
          <a:bodyPr lIns="179895" tIns="179895" rIns="179895" bIns="179895">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9" y="6236906"/>
            <a:ext cx="1552931" cy="33266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08639" y="2821773"/>
            <a:ext cx="2766239" cy="2950655"/>
          </a:xfrm>
          <a:prstGeom prst="rect">
            <a:avLst/>
          </a:prstGeom>
        </p:spPr>
      </p:pic>
      <p:sp>
        <p:nvSpPr>
          <p:cNvPr id="15" name="Rectangle 14"/>
          <p:cNvSpPr/>
          <p:nvPr userDrawn="1"/>
        </p:nvSpPr>
        <p:spPr bwMode="auto">
          <a:xfrm>
            <a:off x="10185206" y="4307143"/>
            <a:ext cx="1032095" cy="15685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AU"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08071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2192810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2315940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48410064"/>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1434245"/>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520759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2540"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745020" y="2301245"/>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118045" y="2301056"/>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2540"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84257379"/>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7" indent="0">
              <a:buNone/>
              <a:defRPr sz="2000"/>
            </a:lvl3pPr>
            <a:lvl4pPr marL="456932" indent="0">
              <a:buNone/>
              <a:defRPr sz="1800"/>
            </a:lvl4pPr>
            <a:lvl5pPr marL="68539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856799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8554264"/>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278083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836474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250411"/>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153635"/>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2155948"/>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6665113"/>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6"/>
            <a:ext cx="11887200" cy="2254827"/>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7575657"/>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63"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59" y="2125669"/>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60006" y="2125678"/>
            <a:ext cx="9606709" cy="1828786"/>
          </a:xfrm>
          <a:noFill/>
        </p:spPr>
        <p:txBody>
          <a:bodyPr lIns="179895" tIns="179895" rIns="179895" bIns="179895"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7" y="3955786"/>
            <a:ext cx="6327455" cy="1828007"/>
          </a:xfrm>
          <a:noFill/>
        </p:spPr>
        <p:txBody>
          <a:bodyPr lIns="179895" tIns="179895" rIns="179895" bIns="179895">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21" y="339989"/>
            <a:ext cx="2574853" cy="1287427"/>
          </a:xfrm>
          <a:prstGeom prst="rect">
            <a:avLst/>
          </a:prstGeom>
        </p:spPr>
      </p:pic>
      <p:sp>
        <p:nvSpPr>
          <p:cNvPr id="121" name="Text Placeholder 4"/>
          <p:cNvSpPr>
            <a:spLocks noGrp="1"/>
          </p:cNvSpPr>
          <p:nvPr>
            <p:ph type="body" sz="quarter" idx="14" hasCustomPrompt="1"/>
          </p:nvPr>
        </p:nvSpPr>
        <p:spPr>
          <a:xfrm>
            <a:off x="6687462" y="3955786"/>
            <a:ext cx="3279251" cy="1828007"/>
          </a:xfrm>
          <a:noFill/>
        </p:spPr>
        <p:txBody>
          <a:bodyPr lIns="179895" tIns="179895" rIns="179895" bIns="179895">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9" y="6236906"/>
            <a:ext cx="1552931" cy="33266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08639" y="2821773"/>
            <a:ext cx="2766239" cy="2950655"/>
          </a:xfrm>
          <a:prstGeom prst="rect">
            <a:avLst/>
          </a:prstGeom>
        </p:spPr>
      </p:pic>
      <p:sp>
        <p:nvSpPr>
          <p:cNvPr id="15" name="Rectangle 14"/>
          <p:cNvSpPr/>
          <p:nvPr userDrawn="1"/>
        </p:nvSpPr>
        <p:spPr bwMode="auto">
          <a:xfrm>
            <a:off x="10185206" y="4307143"/>
            <a:ext cx="1032095" cy="15685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AU"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0882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3818223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44" indent="-290344">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66" indent="-280824">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09" indent="-290344">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76" indent="-22846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45" indent="-22846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366" tIns="77684" rIns="155366" bIns="77684"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365446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2891040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21359357"/>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28909674"/>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57798034"/>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7" indent="0">
              <a:buNone/>
              <a:defRPr sz="2000"/>
            </a:lvl3pPr>
            <a:lvl4pPr marL="456932" indent="0">
              <a:buNone/>
              <a:defRPr sz="1800"/>
            </a:lvl4pPr>
            <a:lvl5pPr marL="68539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6365229"/>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5748019"/>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407325"/>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512955"/>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960847"/>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12305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282792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5"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9"/>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9670242"/>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2155948"/>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005230"/>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63"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59" y="2125669"/>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60006" y="2125678"/>
            <a:ext cx="9606709" cy="1828786"/>
          </a:xfrm>
          <a:noFill/>
        </p:spPr>
        <p:txBody>
          <a:bodyPr lIns="179895" tIns="179895" rIns="179895" bIns="179895"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7" y="3955786"/>
            <a:ext cx="6327455" cy="1828007"/>
          </a:xfrm>
          <a:noFill/>
        </p:spPr>
        <p:txBody>
          <a:bodyPr lIns="179895" tIns="179895" rIns="179895" bIns="179895">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21" y="339989"/>
            <a:ext cx="2574853" cy="1287427"/>
          </a:xfrm>
          <a:prstGeom prst="rect">
            <a:avLst/>
          </a:prstGeom>
        </p:spPr>
      </p:pic>
      <p:sp>
        <p:nvSpPr>
          <p:cNvPr id="121" name="Text Placeholder 4"/>
          <p:cNvSpPr>
            <a:spLocks noGrp="1"/>
          </p:cNvSpPr>
          <p:nvPr>
            <p:ph type="body" sz="quarter" idx="14" hasCustomPrompt="1"/>
          </p:nvPr>
        </p:nvSpPr>
        <p:spPr>
          <a:xfrm>
            <a:off x="6687462" y="3955786"/>
            <a:ext cx="3279251" cy="1828007"/>
          </a:xfrm>
          <a:noFill/>
        </p:spPr>
        <p:txBody>
          <a:bodyPr lIns="179895" tIns="179895" rIns="179895" bIns="179895">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9" y="6236906"/>
            <a:ext cx="1552931" cy="33266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08639" y="2821773"/>
            <a:ext cx="2766239" cy="2950655"/>
          </a:xfrm>
          <a:prstGeom prst="rect">
            <a:avLst/>
          </a:prstGeom>
        </p:spPr>
      </p:pic>
      <p:sp>
        <p:nvSpPr>
          <p:cNvPr id="15" name="Rectangle 14"/>
          <p:cNvSpPr/>
          <p:nvPr userDrawn="1"/>
        </p:nvSpPr>
        <p:spPr bwMode="auto">
          <a:xfrm>
            <a:off x="10185206" y="4307143"/>
            <a:ext cx="1032095" cy="15685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AU"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4201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2513768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2733415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67145540"/>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669503"/>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4948680"/>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7" indent="0">
              <a:buNone/>
              <a:defRPr sz="2000"/>
            </a:lvl3pPr>
            <a:lvl4pPr marL="456932" indent="0">
              <a:buNone/>
              <a:defRPr sz="1800"/>
            </a:lvl4pPr>
            <a:lvl5pPr marL="68539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612447"/>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6385966"/>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90290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218" tIns="109663" rIns="146218" bIns="109663"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3" y="2117165"/>
            <a:ext cx="11887135" cy="1837298"/>
          </a:xfrm>
          <a:noFill/>
        </p:spPr>
        <p:txBody>
          <a:bodyPr lIns="146218" tIns="91387" rIns="146218" bIns="91387"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42" y="6126162"/>
            <a:ext cx="1849603" cy="394827"/>
          </a:xfrm>
          <a:prstGeom prst="rect">
            <a:avLst/>
          </a:prstGeom>
          <a:noFill/>
          <a:ln>
            <a:noFill/>
          </a:ln>
        </p:spPr>
      </p:pic>
      <p:sp>
        <p:nvSpPr>
          <p:cNvPr id="3" name="Text Placeholder 2"/>
          <p:cNvSpPr>
            <a:spLocks noGrp="1"/>
          </p:cNvSpPr>
          <p:nvPr>
            <p:ph type="body" sz="quarter" idx="13" hasCustomPrompt="1"/>
          </p:nvPr>
        </p:nvSpPr>
        <p:spPr>
          <a:xfrm>
            <a:off x="274703" y="307621"/>
            <a:ext cx="3656013" cy="572464"/>
          </a:xfrm>
        </p:spPr>
        <p:txBody>
          <a:bodyPr lIns="182773" tIns="146218" rIns="182773" bIns="146218"/>
          <a:lstStyle>
            <a:lvl1pPr marL="0" indent="0">
              <a:buNone/>
              <a:defRPr sz="2000"/>
            </a:lvl1pPr>
            <a:lvl2pPr marL="342701" indent="0">
              <a:buNone/>
              <a:defRPr sz="2000"/>
            </a:lvl2pPr>
            <a:lvl3pPr marL="571166" indent="0">
              <a:buNone/>
              <a:defRPr sz="2000"/>
            </a:lvl3pPr>
            <a:lvl4pPr marL="799634" indent="0">
              <a:buNone/>
              <a:defRPr sz="2000"/>
            </a:lvl4pPr>
            <a:lvl5pPr marL="1028104"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1266882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4406">
          <p15:clr>
            <a:srgbClr val="C35E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322801"/>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948460"/>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340953"/>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2155948"/>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7878937"/>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63"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59" y="2125669"/>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60006" y="2125678"/>
            <a:ext cx="9606709" cy="1828786"/>
          </a:xfrm>
          <a:noFill/>
        </p:spPr>
        <p:txBody>
          <a:bodyPr lIns="179895" tIns="179895" rIns="179895" bIns="179895"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7" y="3955786"/>
            <a:ext cx="6327455" cy="1828007"/>
          </a:xfrm>
          <a:noFill/>
        </p:spPr>
        <p:txBody>
          <a:bodyPr lIns="179895" tIns="179895" rIns="179895" bIns="179895">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21" y="339989"/>
            <a:ext cx="2574853" cy="1287427"/>
          </a:xfrm>
          <a:prstGeom prst="rect">
            <a:avLst/>
          </a:prstGeom>
        </p:spPr>
      </p:pic>
      <p:sp>
        <p:nvSpPr>
          <p:cNvPr id="121" name="Text Placeholder 4"/>
          <p:cNvSpPr>
            <a:spLocks noGrp="1"/>
          </p:cNvSpPr>
          <p:nvPr>
            <p:ph type="body" sz="quarter" idx="14" hasCustomPrompt="1"/>
          </p:nvPr>
        </p:nvSpPr>
        <p:spPr>
          <a:xfrm>
            <a:off x="6687462" y="3955786"/>
            <a:ext cx="3279251" cy="1828007"/>
          </a:xfrm>
          <a:noFill/>
        </p:spPr>
        <p:txBody>
          <a:bodyPr lIns="179895" tIns="179895" rIns="179895" bIns="179895">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9" y="6236906"/>
            <a:ext cx="1552931" cy="33266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08639" y="2821773"/>
            <a:ext cx="2766239" cy="2950655"/>
          </a:xfrm>
          <a:prstGeom prst="rect">
            <a:avLst/>
          </a:prstGeom>
        </p:spPr>
      </p:pic>
      <p:sp>
        <p:nvSpPr>
          <p:cNvPr id="15" name="Rectangle 14"/>
          <p:cNvSpPr/>
          <p:nvPr userDrawn="1"/>
        </p:nvSpPr>
        <p:spPr bwMode="auto">
          <a:xfrm>
            <a:off x="10185206" y="4307143"/>
            <a:ext cx="1032095" cy="15685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AU"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2293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8647119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438143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34994925"/>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765925"/>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983789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63"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59" y="2125669"/>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60006" y="2125678"/>
            <a:ext cx="9606709" cy="1828786"/>
          </a:xfrm>
          <a:noFill/>
        </p:spPr>
        <p:txBody>
          <a:bodyPr lIns="179895" tIns="179895" rIns="179895" bIns="179895"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7" y="3955786"/>
            <a:ext cx="6327455" cy="1828007"/>
          </a:xfrm>
          <a:noFill/>
        </p:spPr>
        <p:txBody>
          <a:bodyPr lIns="179895" tIns="179895" rIns="179895" bIns="179895">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21" y="339989"/>
            <a:ext cx="2574853" cy="1287427"/>
          </a:xfrm>
          <a:prstGeom prst="rect">
            <a:avLst/>
          </a:prstGeom>
        </p:spPr>
      </p:pic>
      <p:sp>
        <p:nvSpPr>
          <p:cNvPr id="121" name="Text Placeholder 4"/>
          <p:cNvSpPr>
            <a:spLocks noGrp="1"/>
          </p:cNvSpPr>
          <p:nvPr>
            <p:ph type="body" sz="quarter" idx="14" hasCustomPrompt="1"/>
          </p:nvPr>
        </p:nvSpPr>
        <p:spPr>
          <a:xfrm>
            <a:off x="6687462" y="3955786"/>
            <a:ext cx="3279251" cy="1828007"/>
          </a:xfrm>
          <a:noFill/>
        </p:spPr>
        <p:txBody>
          <a:bodyPr lIns="179895" tIns="179895" rIns="179895" bIns="179895">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9" y="6236906"/>
            <a:ext cx="1552931" cy="33266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61256" y="4053302"/>
            <a:ext cx="1106651" cy="1632985"/>
          </a:xfrm>
          <a:prstGeom prst="rect">
            <a:avLst/>
          </a:prstGeom>
        </p:spPr>
      </p:pic>
    </p:spTree>
    <p:extLst>
      <p:ext uri="{BB962C8B-B14F-4D97-AF65-F5344CB8AC3E}">
        <p14:creationId xmlns:p14="http://schemas.microsoft.com/office/powerpoint/2010/main" val="96303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7" indent="0">
              <a:buNone/>
              <a:defRPr sz="2000"/>
            </a:lvl3pPr>
            <a:lvl4pPr marL="456932" indent="0">
              <a:buNone/>
              <a:defRPr sz="1800"/>
            </a:lvl4pPr>
            <a:lvl5pPr marL="68539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4763457"/>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8140693"/>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335741"/>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756345"/>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023705"/>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550749"/>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2155948"/>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964050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345317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3365115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11009710"/>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5627679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2527167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7" indent="0">
              <a:buNone/>
              <a:defRPr sz="2000"/>
            </a:lvl3pPr>
            <a:lvl4pPr marL="456932" indent="0">
              <a:buNone/>
              <a:defRPr sz="1800"/>
            </a:lvl4pPr>
            <a:lvl5pPr marL="68539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134853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391059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893237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13617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0476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6630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2155948"/>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95243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63"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59" y="2125669"/>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60006" y="2125678"/>
            <a:ext cx="9606709" cy="1828786"/>
          </a:xfrm>
          <a:noFill/>
        </p:spPr>
        <p:txBody>
          <a:bodyPr lIns="179895" tIns="179895" rIns="179895" bIns="179895"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7" y="3955786"/>
            <a:ext cx="6327455" cy="1828007"/>
          </a:xfrm>
          <a:noFill/>
        </p:spPr>
        <p:txBody>
          <a:bodyPr lIns="179895" tIns="179895" rIns="179895" bIns="179895">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21" y="339989"/>
            <a:ext cx="2574853" cy="1287427"/>
          </a:xfrm>
          <a:prstGeom prst="rect">
            <a:avLst/>
          </a:prstGeom>
        </p:spPr>
      </p:pic>
      <p:sp>
        <p:nvSpPr>
          <p:cNvPr id="121" name="Text Placeholder 4"/>
          <p:cNvSpPr>
            <a:spLocks noGrp="1"/>
          </p:cNvSpPr>
          <p:nvPr>
            <p:ph type="body" sz="quarter" idx="14" hasCustomPrompt="1"/>
          </p:nvPr>
        </p:nvSpPr>
        <p:spPr>
          <a:xfrm>
            <a:off x="6687462" y="3955786"/>
            <a:ext cx="3279251" cy="1828007"/>
          </a:xfrm>
          <a:noFill/>
        </p:spPr>
        <p:txBody>
          <a:bodyPr lIns="179895" tIns="179895" rIns="179895" bIns="179895">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9" y="6236906"/>
            <a:ext cx="1552931" cy="33266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61256" y="4053302"/>
            <a:ext cx="1106651" cy="1632985"/>
          </a:xfrm>
          <a:prstGeom prst="rect">
            <a:avLst/>
          </a:prstGeom>
        </p:spPr>
      </p:pic>
    </p:spTree>
    <p:extLst>
      <p:ext uri="{BB962C8B-B14F-4D97-AF65-F5344CB8AC3E}">
        <p14:creationId xmlns:p14="http://schemas.microsoft.com/office/powerpoint/2010/main" val="334638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316171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3582411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4455957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4799800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83189600"/>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7" indent="0">
              <a:buNone/>
              <a:defRPr sz="2000"/>
            </a:lvl3pPr>
            <a:lvl4pPr marL="456932" indent="0">
              <a:buNone/>
              <a:defRPr sz="1800"/>
            </a:lvl4pPr>
            <a:lvl5pPr marL="68539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596880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186626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25294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30919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0518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922712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2155948"/>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366178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a:xfrm>
            <a:off x="621824" y="6482895"/>
            <a:ext cx="2901844" cy="372394"/>
          </a:xfrm>
          <a:prstGeom prst="rect">
            <a:avLst/>
          </a:prstGeom>
        </p:spPr>
        <p:txBody>
          <a:bodyPr lIns="110962" tIns="55479" rIns="110962" bIns="55479"/>
          <a:lstStyle/>
          <a:p>
            <a:fld id="{B7AAF4A0-113C-4509-8EA8-883ED571C26D}" type="datetimeFigureOut">
              <a:rPr lang="en-NZ" smtClean="0">
                <a:solidFill>
                  <a:srgbClr val="FFFFFF"/>
                </a:solidFill>
              </a:rPr>
              <a:pPr/>
              <a:t>11/09/2014</a:t>
            </a:fld>
            <a:endParaRPr lang="en-NZ" dirty="0">
              <a:solidFill>
                <a:srgbClr val="FFFFFF"/>
              </a:solidFill>
            </a:endParaRPr>
          </a:p>
        </p:txBody>
      </p:sp>
      <p:sp>
        <p:nvSpPr>
          <p:cNvPr id="5" name="Footer Placeholder 4"/>
          <p:cNvSpPr>
            <a:spLocks noGrp="1"/>
          </p:cNvSpPr>
          <p:nvPr>
            <p:ph type="ftr" sz="quarter" idx="11"/>
          </p:nvPr>
        </p:nvSpPr>
        <p:spPr>
          <a:xfrm>
            <a:off x="4249129" y="6482895"/>
            <a:ext cx="3938218" cy="372394"/>
          </a:xfrm>
          <a:prstGeom prst="rect">
            <a:avLst/>
          </a:prstGeom>
        </p:spPr>
        <p:txBody>
          <a:bodyPr lIns="110962" tIns="55479" rIns="110962" bIns="55479"/>
          <a:lstStyle/>
          <a:p>
            <a:endParaRPr lang="en-NZ" dirty="0">
              <a:solidFill>
                <a:srgbClr val="FFFFFF"/>
              </a:solidFill>
            </a:endParaRPr>
          </a:p>
        </p:txBody>
      </p:sp>
      <p:sp>
        <p:nvSpPr>
          <p:cNvPr id="6" name="Slide Number Placeholder 5"/>
          <p:cNvSpPr>
            <a:spLocks noGrp="1"/>
          </p:cNvSpPr>
          <p:nvPr>
            <p:ph type="sldNum" sz="quarter" idx="12"/>
          </p:nvPr>
        </p:nvSpPr>
        <p:spPr>
          <a:xfrm>
            <a:off x="8912808" y="6482895"/>
            <a:ext cx="2901844" cy="372394"/>
          </a:xfrm>
          <a:prstGeom prst="rect">
            <a:avLst/>
          </a:prstGeom>
        </p:spPr>
        <p:txBody>
          <a:bodyPr lIns="110962" tIns="55479" rIns="110962" bIns="55479"/>
          <a:lstStyle/>
          <a:p>
            <a:fld id="{088166C1-F496-49EF-91BA-8228A7A7D785}" type="slidenum">
              <a:rPr lang="en-NZ" smtClean="0">
                <a:solidFill>
                  <a:srgbClr val="FFFFFF"/>
                </a:solidFill>
              </a:rPr>
              <a:pPr/>
              <a:t>‹#›</a:t>
            </a:fld>
            <a:endParaRPr lang="en-NZ" dirty="0">
              <a:solidFill>
                <a:srgbClr val="FFFFFF"/>
              </a:solidFill>
            </a:endParaRPr>
          </a:p>
        </p:txBody>
      </p:sp>
    </p:spTree>
    <p:extLst>
      <p:ext uri="{BB962C8B-B14F-4D97-AF65-F5344CB8AC3E}">
        <p14:creationId xmlns:p14="http://schemas.microsoft.com/office/powerpoint/2010/main" val="22417833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63"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59" y="2125669"/>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60006" y="2125678"/>
            <a:ext cx="9606709" cy="1828786"/>
          </a:xfrm>
          <a:noFill/>
        </p:spPr>
        <p:txBody>
          <a:bodyPr lIns="179895" tIns="179895" rIns="179895" bIns="179895"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7" y="3955786"/>
            <a:ext cx="6327455" cy="1828007"/>
          </a:xfrm>
          <a:noFill/>
        </p:spPr>
        <p:txBody>
          <a:bodyPr lIns="179895" tIns="179895" rIns="179895" bIns="179895">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21" y="339989"/>
            <a:ext cx="2574853" cy="1287427"/>
          </a:xfrm>
          <a:prstGeom prst="rect">
            <a:avLst/>
          </a:prstGeom>
        </p:spPr>
      </p:pic>
      <p:sp>
        <p:nvSpPr>
          <p:cNvPr id="121" name="Text Placeholder 4"/>
          <p:cNvSpPr>
            <a:spLocks noGrp="1"/>
          </p:cNvSpPr>
          <p:nvPr>
            <p:ph type="body" sz="quarter" idx="14" hasCustomPrompt="1"/>
          </p:nvPr>
        </p:nvSpPr>
        <p:spPr>
          <a:xfrm>
            <a:off x="6687462" y="3955786"/>
            <a:ext cx="3279251" cy="1828007"/>
          </a:xfrm>
          <a:noFill/>
        </p:spPr>
        <p:txBody>
          <a:bodyPr lIns="179895" tIns="179895" rIns="179895" bIns="179895">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9" y="6236906"/>
            <a:ext cx="1552931" cy="33266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61256" y="4053302"/>
            <a:ext cx="1106651" cy="1632985"/>
          </a:xfrm>
          <a:prstGeom prst="rect">
            <a:avLst/>
          </a:prstGeom>
        </p:spPr>
      </p:pic>
    </p:spTree>
    <p:extLst>
      <p:ext uri="{BB962C8B-B14F-4D97-AF65-F5344CB8AC3E}">
        <p14:creationId xmlns:p14="http://schemas.microsoft.com/office/powerpoint/2010/main" val="3180577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771687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174086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4577852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035984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353287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7" indent="0">
              <a:buNone/>
              <a:defRPr sz="2000"/>
            </a:lvl3pPr>
            <a:lvl4pPr marL="456932" indent="0">
              <a:buNone/>
              <a:defRPr sz="1800"/>
            </a:lvl4pPr>
            <a:lvl5pPr marL="68539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9692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473612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53024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9566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28101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7" indent="0">
              <a:buNone/>
              <a:defRPr sz="2000"/>
            </a:lvl3pPr>
            <a:lvl4pPr marL="456932" indent="0">
              <a:buNone/>
              <a:defRPr sz="1800"/>
            </a:lvl4pPr>
            <a:lvl5pPr marL="68539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14406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2155948"/>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103177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a:xfrm>
            <a:off x="621824" y="6482895"/>
            <a:ext cx="2901844" cy="372394"/>
          </a:xfrm>
          <a:prstGeom prst="rect">
            <a:avLst/>
          </a:prstGeom>
        </p:spPr>
        <p:txBody>
          <a:bodyPr lIns="110962" tIns="55479" rIns="110962" bIns="55479"/>
          <a:lstStyle/>
          <a:p>
            <a:fld id="{B7AAF4A0-113C-4509-8EA8-883ED571C26D}" type="datetimeFigureOut">
              <a:rPr lang="en-NZ" smtClean="0">
                <a:solidFill>
                  <a:srgbClr val="FFFFFF"/>
                </a:solidFill>
              </a:rPr>
              <a:pPr/>
              <a:t>11/09/2014</a:t>
            </a:fld>
            <a:endParaRPr lang="en-NZ" dirty="0">
              <a:solidFill>
                <a:srgbClr val="FFFFFF"/>
              </a:solidFill>
            </a:endParaRPr>
          </a:p>
        </p:txBody>
      </p:sp>
      <p:sp>
        <p:nvSpPr>
          <p:cNvPr id="5" name="Footer Placeholder 4"/>
          <p:cNvSpPr>
            <a:spLocks noGrp="1"/>
          </p:cNvSpPr>
          <p:nvPr>
            <p:ph type="ftr" sz="quarter" idx="11"/>
          </p:nvPr>
        </p:nvSpPr>
        <p:spPr>
          <a:xfrm>
            <a:off x="4249129" y="6482895"/>
            <a:ext cx="3938218" cy="372394"/>
          </a:xfrm>
          <a:prstGeom prst="rect">
            <a:avLst/>
          </a:prstGeom>
        </p:spPr>
        <p:txBody>
          <a:bodyPr lIns="110962" tIns="55479" rIns="110962" bIns="55479"/>
          <a:lstStyle/>
          <a:p>
            <a:endParaRPr lang="en-NZ" dirty="0">
              <a:solidFill>
                <a:srgbClr val="FFFFFF"/>
              </a:solidFill>
            </a:endParaRPr>
          </a:p>
        </p:txBody>
      </p:sp>
      <p:sp>
        <p:nvSpPr>
          <p:cNvPr id="6" name="Slide Number Placeholder 5"/>
          <p:cNvSpPr>
            <a:spLocks noGrp="1"/>
          </p:cNvSpPr>
          <p:nvPr>
            <p:ph type="sldNum" sz="quarter" idx="12"/>
          </p:nvPr>
        </p:nvSpPr>
        <p:spPr>
          <a:xfrm>
            <a:off x="8912808" y="6482895"/>
            <a:ext cx="2901844" cy="372394"/>
          </a:xfrm>
          <a:prstGeom prst="rect">
            <a:avLst/>
          </a:prstGeom>
        </p:spPr>
        <p:txBody>
          <a:bodyPr lIns="110962" tIns="55479" rIns="110962" bIns="55479"/>
          <a:lstStyle/>
          <a:p>
            <a:fld id="{088166C1-F496-49EF-91BA-8228A7A7D785}" type="slidenum">
              <a:rPr lang="en-NZ" smtClean="0">
                <a:solidFill>
                  <a:srgbClr val="FFFFFF"/>
                </a:solidFill>
              </a:rPr>
              <a:pPr/>
              <a:t>‹#›</a:t>
            </a:fld>
            <a:endParaRPr lang="en-NZ" dirty="0">
              <a:solidFill>
                <a:srgbClr val="FFFFFF"/>
              </a:solidFill>
            </a:endParaRPr>
          </a:p>
        </p:txBody>
      </p:sp>
    </p:spTree>
    <p:extLst>
      <p:ext uri="{BB962C8B-B14F-4D97-AF65-F5344CB8AC3E}">
        <p14:creationId xmlns:p14="http://schemas.microsoft.com/office/powerpoint/2010/main" val="5909269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63"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59" y="2125669"/>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60006" y="2125678"/>
            <a:ext cx="9606709" cy="1828786"/>
          </a:xfrm>
          <a:noFill/>
        </p:spPr>
        <p:txBody>
          <a:bodyPr lIns="179895" tIns="179895" rIns="179895" bIns="179895"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7" y="3955786"/>
            <a:ext cx="6327455" cy="1828007"/>
          </a:xfrm>
          <a:noFill/>
        </p:spPr>
        <p:txBody>
          <a:bodyPr lIns="179895" tIns="179895" rIns="179895" bIns="179895">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21" y="339989"/>
            <a:ext cx="2574853" cy="1287427"/>
          </a:xfrm>
          <a:prstGeom prst="rect">
            <a:avLst/>
          </a:prstGeom>
        </p:spPr>
      </p:pic>
      <p:sp>
        <p:nvSpPr>
          <p:cNvPr id="121" name="Text Placeholder 4"/>
          <p:cNvSpPr>
            <a:spLocks noGrp="1"/>
          </p:cNvSpPr>
          <p:nvPr>
            <p:ph type="body" sz="quarter" idx="14" hasCustomPrompt="1"/>
          </p:nvPr>
        </p:nvSpPr>
        <p:spPr>
          <a:xfrm>
            <a:off x="6687462" y="3955786"/>
            <a:ext cx="3279251" cy="1828007"/>
          </a:xfrm>
          <a:noFill/>
        </p:spPr>
        <p:txBody>
          <a:bodyPr lIns="179895" tIns="179895" rIns="179895" bIns="179895">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9" y="6236906"/>
            <a:ext cx="1552931" cy="33266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61256" y="4053302"/>
            <a:ext cx="1106651" cy="1632985"/>
          </a:xfrm>
          <a:prstGeom prst="rect">
            <a:avLst/>
          </a:prstGeom>
        </p:spPr>
      </p:pic>
    </p:spTree>
    <p:extLst>
      <p:ext uri="{BB962C8B-B14F-4D97-AF65-F5344CB8AC3E}">
        <p14:creationId xmlns:p14="http://schemas.microsoft.com/office/powerpoint/2010/main" val="1108110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3313306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4083567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7140388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786185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1103146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7" indent="0">
              <a:buNone/>
              <a:defRPr sz="2000"/>
            </a:lvl3pPr>
            <a:lvl4pPr marL="456932" indent="0">
              <a:buNone/>
              <a:defRPr sz="1800"/>
            </a:lvl4pPr>
            <a:lvl5pPr marL="68539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48152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725257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53189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96220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924975"/>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0268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2155948"/>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444547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a:xfrm>
            <a:off x="621824" y="6482895"/>
            <a:ext cx="2901844" cy="372394"/>
          </a:xfrm>
          <a:prstGeom prst="rect">
            <a:avLst/>
          </a:prstGeom>
        </p:spPr>
        <p:txBody>
          <a:bodyPr lIns="110962" tIns="55479" rIns="110962" bIns="55479"/>
          <a:lstStyle/>
          <a:p>
            <a:fld id="{B7AAF4A0-113C-4509-8EA8-883ED571C26D}" type="datetimeFigureOut">
              <a:rPr lang="en-NZ" smtClean="0">
                <a:solidFill>
                  <a:srgbClr val="FFFFFF"/>
                </a:solidFill>
              </a:rPr>
              <a:pPr/>
              <a:t>11/09/2014</a:t>
            </a:fld>
            <a:endParaRPr lang="en-NZ" dirty="0">
              <a:solidFill>
                <a:srgbClr val="FFFFFF"/>
              </a:solidFill>
            </a:endParaRPr>
          </a:p>
        </p:txBody>
      </p:sp>
      <p:sp>
        <p:nvSpPr>
          <p:cNvPr id="5" name="Footer Placeholder 4"/>
          <p:cNvSpPr>
            <a:spLocks noGrp="1"/>
          </p:cNvSpPr>
          <p:nvPr>
            <p:ph type="ftr" sz="quarter" idx="11"/>
          </p:nvPr>
        </p:nvSpPr>
        <p:spPr>
          <a:xfrm>
            <a:off x="4249129" y="6482895"/>
            <a:ext cx="3938218" cy="372394"/>
          </a:xfrm>
          <a:prstGeom prst="rect">
            <a:avLst/>
          </a:prstGeom>
        </p:spPr>
        <p:txBody>
          <a:bodyPr lIns="110962" tIns="55479" rIns="110962" bIns="55479"/>
          <a:lstStyle/>
          <a:p>
            <a:endParaRPr lang="en-NZ" dirty="0">
              <a:solidFill>
                <a:srgbClr val="FFFFFF"/>
              </a:solidFill>
            </a:endParaRPr>
          </a:p>
        </p:txBody>
      </p:sp>
      <p:sp>
        <p:nvSpPr>
          <p:cNvPr id="6" name="Slide Number Placeholder 5"/>
          <p:cNvSpPr>
            <a:spLocks noGrp="1"/>
          </p:cNvSpPr>
          <p:nvPr>
            <p:ph type="sldNum" sz="quarter" idx="12"/>
          </p:nvPr>
        </p:nvSpPr>
        <p:spPr>
          <a:xfrm>
            <a:off x="8912808" y="6482895"/>
            <a:ext cx="2901844" cy="372394"/>
          </a:xfrm>
          <a:prstGeom prst="rect">
            <a:avLst/>
          </a:prstGeom>
        </p:spPr>
        <p:txBody>
          <a:bodyPr lIns="110962" tIns="55479" rIns="110962" bIns="55479"/>
          <a:lstStyle/>
          <a:p>
            <a:fld id="{088166C1-F496-49EF-91BA-8228A7A7D785}" type="slidenum">
              <a:rPr lang="en-NZ" smtClean="0">
                <a:solidFill>
                  <a:srgbClr val="FFFFFF"/>
                </a:solidFill>
              </a:rPr>
              <a:pPr/>
              <a:t>‹#›</a:t>
            </a:fld>
            <a:endParaRPr lang="en-NZ" dirty="0">
              <a:solidFill>
                <a:srgbClr val="FFFFFF"/>
              </a:solidFill>
            </a:endParaRPr>
          </a:p>
        </p:txBody>
      </p:sp>
    </p:spTree>
    <p:extLst>
      <p:ext uri="{BB962C8B-B14F-4D97-AF65-F5344CB8AC3E}">
        <p14:creationId xmlns:p14="http://schemas.microsoft.com/office/powerpoint/2010/main" val="27881016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63"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59" y="2125669"/>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60006" y="2125678"/>
            <a:ext cx="9606709" cy="1828786"/>
          </a:xfrm>
          <a:noFill/>
        </p:spPr>
        <p:txBody>
          <a:bodyPr lIns="179895" tIns="179895" rIns="179895" bIns="179895"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7" y="3955786"/>
            <a:ext cx="6327455" cy="1828007"/>
          </a:xfrm>
          <a:noFill/>
        </p:spPr>
        <p:txBody>
          <a:bodyPr lIns="179895" tIns="179895" rIns="179895" bIns="179895">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21" y="339989"/>
            <a:ext cx="2574853" cy="1287427"/>
          </a:xfrm>
          <a:prstGeom prst="rect">
            <a:avLst/>
          </a:prstGeom>
        </p:spPr>
      </p:pic>
      <p:sp>
        <p:nvSpPr>
          <p:cNvPr id="121" name="Text Placeholder 4"/>
          <p:cNvSpPr>
            <a:spLocks noGrp="1"/>
          </p:cNvSpPr>
          <p:nvPr>
            <p:ph type="body" sz="quarter" idx="14" hasCustomPrompt="1"/>
          </p:nvPr>
        </p:nvSpPr>
        <p:spPr>
          <a:xfrm>
            <a:off x="6687462" y="3955786"/>
            <a:ext cx="3279251" cy="1828007"/>
          </a:xfrm>
          <a:noFill/>
        </p:spPr>
        <p:txBody>
          <a:bodyPr lIns="179895" tIns="179895" rIns="179895" bIns="179895">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9" y="6236906"/>
            <a:ext cx="1552931" cy="33266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08639" y="2821773"/>
            <a:ext cx="2766239" cy="2950655"/>
          </a:xfrm>
          <a:prstGeom prst="rect">
            <a:avLst/>
          </a:prstGeom>
        </p:spPr>
      </p:pic>
      <p:sp>
        <p:nvSpPr>
          <p:cNvPr id="15" name="Rectangle 14"/>
          <p:cNvSpPr/>
          <p:nvPr userDrawn="1"/>
        </p:nvSpPr>
        <p:spPr bwMode="auto">
          <a:xfrm>
            <a:off x="10185206" y="4307143"/>
            <a:ext cx="1032095" cy="15685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AU"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8921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2373898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4" y="1209973"/>
            <a:ext cx="10056812" cy="2751698"/>
          </a:xfrm>
          <a:noFill/>
        </p:spPr>
        <p:txBody>
          <a:bodyPr tIns="91387" bIns="91387"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43" y="3954463"/>
            <a:ext cx="10058401" cy="1829593"/>
          </a:xfrm>
          <a:noFill/>
        </p:spPr>
        <p:txBody>
          <a:bodyPr lIns="182773" tIns="146218" rIns="182773" bIns="146218">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11759124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1601523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917059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8"/>
            <a:ext cx="11887200" cy="1831975"/>
          </a:xfrm>
          <a:noFill/>
        </p:spPr>
        <p:txBody>
          <a:bodyPr tIns="91387" bIns="91387"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2003829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7" indent="0">
              <a:buNone/>
              <a:defRPr sz="2000"/>
            </a:lvl3pPr>
            <a:lvl4pPr marL="456932" indent="0">
              <a:buNone/>
              <a:defRPr sz="1800"/>
            </a:lvl4pPr>
            <a:lvl5pPr marL="68539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403273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7206740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72245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37604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87192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173332"/>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3" tIns="46613" rIns="46613" bIns="46613" numCol="1" spcCol="0" rtlCol="0" fromWordArt="0" anchor="ctr" anchorCtr="0" forceAA="0" compatLnSpc="1">
            <a:prstTxWarp prst="textNoShape">
              <a:avLst/>
            </a:prstTxWarp>
            <a:noAutofit/>
          </a:bodyPr>
          <a:lstStyle/>
          <a:p>
            <a:pPr algn="ctr" defTabSz="931927"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2155948"/>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533054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theme" Target="../theme/theme10.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theme" Target="../theme/theme11.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26" Type="http://schemas.openxmlformats.org/officeDocument/2006/relationships/theme" Target="../theme/theme12.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slideLayout" Target="../slideLayouts/slideLayout214.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slideLayout" Target="../slideLayouts/slideLayout213.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3" Type="http://schemas.openxmlformats.org/officeDocument/2006/relationships/slideLayout" Target="../slideLayouts/slideLayout217.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2" Type="http://schemas.openxmlformats.org/officeDocument/2006/relationships/slideLayout" Target="../slideLayouts/slideLayout216.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5" Type="http://schemas.openxmlformats.org/officeDocument/2006/relationships/slideLayout" Target="../slideLayouts/slideLayout219.xml"/><Relationship Id="rId15" Type="http://schemas.openxmlformats.org/officeDocument/2006/relationships/theme" Target="../theme/theme13.xml"/><Relationship Id="rId10" Type="http://schemas.openxmlformats.org/officeDocument/2006/relationships/slideLayout" Target="../slideLayouts/slideLayout224.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31.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theme" Target="../theme/theme1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slideLayout" Target="../slideLayouts/slideLayout262.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0.xml"/><Relationship Id="rId3" Type="http://schemas.openxmlformats.org/officeDocument/2006/relationships/slideLayout" Target="../slideLayouts/slideLayout265.xml"/><Relationship Id="rId7" Type="http://schemas.openxmlformats.org/officeDocument/2006/relationships/slideLayout" Target="../slideLayouts/slideLayout269.xml"/><Relationship Id="rId12" Type="http://schemas.openxmlformats.org/officeDocument/2006/relationships/theme" Target="../theme/theme16.xml"/><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0" Type="http://schemas.openxmlformats.org/officeDocument/2006/relationships/slideLayout" Target="../slideLayouts/slideLayout272.xml"/><Relationship Id="rId4" Type="http://schemas.openxmlformats.org/officeDocument/2006/relationships/slideLayout" Target="../slideLayouts/slideLayout266.xml"/><Relationship Id="rId9" Type="http://schemas.openxmlformats.org/officeDocument/2006/relationships/slideLayout" Target="../slideLayouts/slideLayout2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1.xml"/><Relationship Id="rId13" Type="http://schemas.openxmlformats.org/officeDocument/2006/relationships/slideLayout" Target="../slideLayouts/slideLayout286.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slideLayout" Target="../slideLayouts/slideLayout285.xml"/><Relationship Id="rId2" Type="http://schemas.openxmlformats.org/officeDocument/2006/relationships/slideLayout" Target="../slideLayouts/slideLayout275.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5" Type="http://schemas.openxmlformats.org/officeDocument/2006/relationships/theme" Target="../theme/theme17.xml"/><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slideLayout" Target="../slideLayouts/slideLayout28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slideLayout" Target="../slideLayouts/slideLayout313.xml"/><Relationship Id="rId3" Type="http://schemas.openxmlformats.org/officeDocument/2006/relationships/slideLayout" Target="../slideLayouts/slideLayout303.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2" Type="http://schemas.openxmlformats.org/officeDocument/2006/relationships/slideLayout" Target="../slideLayouts/slideLayout302.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5" Type="http://schemas.openxmlformats.org/officeDocument/2006/relationships/slideLayout" Target="../slideLayouts/slideLayout305.xml"/><Relationship Id="rId10" Type="http://schemas.openxmlformats.org/officeDocument/2006/relationships/slideLayout" Target="../slideLayouts/slideLayout310.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theme" Target="../theme/theme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4.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theme" Target="../theme/theme5.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theme" Target="../theme/theme6.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6" Type="http://schemas.openxmlformats.org/officeDocument/2006/relationships/image" Target="../media/image12.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theme" Target="../theme/theme8.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2" Type="http://schemas.openxmlformats.org/officeDocument/2006/relationships/slideLayout" Target="../slideLayouts/slideLayout115.xml"/><Relationship Id="rId16" Type="http://schemas.openxmlformats.org/officeDocument/2006/relationships/image" Target="../media/image12.png"/><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theme" Target="../theme/theme9.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218" tIns="91387" rIns="146218" bIns="9138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7"/>
            <a:ext cx="11887198" cy="2254827"/>
          </a:xfrm>
          <a:prstGeom prst="rect">
            <a:avLst/>
          </a:prstGeom>
        </p:spPr>
        <p:txBody>
          <a:bodyPr vert="horz" wrap="square" lIns="146218" tIns="91387" rIns="146218" bIns="9138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89" r:id="rId1"/>
    <p:sldLayoutId id="2147484185" r:id="rId2"/>
    <p:sldLayoutId id="2147484186" r:id="rId3"/>
    <p:sldLayoutId id="2147484130" r:id="rId4"/>
    <p:sldLayoutId id="2147484101" r:id="rId5"/>
    <p:sldLayoutId id="2147484102" r:id="rId6"/>
    <p:sldLayoutId id="2147484098" r:id="rId7"/>
    <p:sldLayoutId id="2147484092" r:id="rId8"/>
    <p:sldLayoutId id="2147484093" r:id="rId9"/>
    <p:sldLayoutId id="2147484127" r:id="rId10"/>
    <p:sldLayoutId id="2147484128" r:id="rId11"/>
    <p:sldLayoutId id="2147484129" r:id="rId12"/>
    <p:sldLayoutId id="2147484094" r:id="rId13"/>
    <p:sldLayoutId id="2147484193" r:id="rId14"/>
  </p:sldLayoutIdLst>
  <p:transition>
    <p:fade/>
  </p:transition>
  <p:timing>
    <p:tnLst>
      <p:par>
        <p:cTn id="1" dur="indefinite" restart="never" nodeType="tmRoot"/>
      </p:par>
    </p:tnLst>
  </p:timing>
  <p:txStyles>
    <p:titleStyle>
      <a:lvl1pPr algn="l" defTabSz="93219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1" marR="0" indent="-342701" algn="l" defTabSz="93219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858" marR="0" indent="-241160"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10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567"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5"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0620860"/>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341" r:id="rId11"/>
    <p:sldLayoutId id="2147484342" r:id="rId12"/>
    <p:sldLayoutId id="2147484343" r:id="rId13"/>
    <p:sldLayoutId id="2147484344" r:id="rId14"/>
    <p:sldLayoutId id="2147484345" r:id="rId15"/>
    <p:sldLayoutId id="2147484346" r:id="rId16"/>
    <p:sldLayoutId id="2147484347" r:id="rId17"/>
    <p:sldLayoutId id="2147484348" r:id="rId18"/>
    <p:sldLayoutId id="2147484349" r:id="rId19"/>
    <p:sldLayoutId id="2147484350" r:id="rId20"/>
    <p:sldLayoutId id="2147484351" r:id="rId21"/>
    <p:sldLayoutId id="2147484352" r:id="rId22"/>
    <p:sldLayoutId id="2147484353" r:id="rId23"/>
    <p:sldLayoutId id="2147484354" r:id="rId24"/>
    <p:sldLayoutId id="2147484355" r:id="rId25"/>
    <p:sldLayoutId id="2147484356" r:id="rId26"/>
    <p:sldLayoutId id="2147484357" r:id="rId27"/>
    <p:sldLayoutId id="2147484358" r:id="rId28"/>
    <p:sldLayoutId id="2147484359" r:id="rId29"/>
    <p:sldLayoutId id="2147484360" r:id="rId30"/>
    <p:sldLayoutId id="2147484361" r:id="rId31"/>
  </p:sldLayoutIdLst>
  <p:transition>
    <p:fade/>
  </p:transition>
  <p:timing>
    <p:tnLst>
      <p:par>
        <p:cTn id="1" dur="indefinite" restart="never" nodeType="tmRoot"/>
      </p:par>
    </p:tnLst>
  </p:timing>
  <p:hf hdr="0" ftr="0" dt="0"/>
  <p:txStyles>
    <p:titleStyle>
      <a:lvl1pPr algn="l" defTabSz="932286" rtl="0" eaLnBrk="1" latinLnBrk="0" hangingPunct="1">
        <a:lnSpc>
          <a:spcPct val="90000"/>
        </a:lnSpc>
        <a:spcBef>
          <a:spcPct val="0"/>
        </a:spcBef>
        <a:buNone/>
        <a:defRPr lang="en-US" sz="55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83" marR="0" indent="-346383" algn="l" defTabSz="932286" rtl="0" eaLnBrk="1" fontAlgn="auto" latinLnBrk="0" hangingPunct="1">
        <a:lnSpc>
          <a:spcPct val="90000"/>
        </a:lnSpc>
        <a:spcBef>
          <a:spcPct val="20000"/>
        </a:spcBef>
        <a:spcAft>
          <a:spcPts val="0"/>
        </a:spcAft>
        <a:buClrTx/>
        <a:buSzPct val="80000"/>
        <a:buFont typeface="Arial" pitchFamily="34" charset="0"/>
        <a:buChar char="•"/>
        <a:tabLst/>
        <a:defRPr sz="3700" kern="1200" spc="-71" baseline="0">
          <a:gradFill>
            <a:gsLst>
              <a:gs pos="1250">
                <a:schemeClr val="bg2"/>
              </a:gs>
              <a:gs pos="100000">
                <a:schemeClr val="bg2"/>
              </a:gs>
            </a:gsLst>
            <a:lin ang="5400000" scaled="0"/>
          </a:gradFill>
          <a:latin typeface="+mj-lt"/>
          <a:ea typeface="+mn-ea"/>
          <a:cs typeface="+mn-cs"/>
        </a:defRPr>
      </a:lvl1pPr>
      <a:lvl2pPr marL="584321" marR="0" indent="-237937" algn="l" defTabSz="93228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814164" marR="0" indent="-229844" algn="l" defTabSz="932286" rtl="0" eaLnBrk="1" fontAlgn="auto" latinLnBrk="0" hangingPunct="1">
        <a:lnSpc>
          <a:spcPct val="90000"/>
        </a:lnSpc>
        <a:spcBef>
          <a:spcPct val="20000"/>
        </a:spcBef>
        <a:spcAft>
          <a:spcPts val="0"/>
        </a:spcAft>
        <a:buClrTx/>
        <a:buSzPct val="90000"/>
        <a:buFont typeface="Wingdings" pitchFamily="2" charset="2"/>
        <a:buChar char=""/>
        <a:tabLst>
          <a:tab pos="814164" algn="l"/>
        </a:tabLst>
        <a:defRPr sz="2400" kern="1200" spc="0" baseline="0">
          <a:gradFill>
            <a:gsLst>
              <a:gs pos="1250">
                <a:schemeClr val="bg2"/>
              </a:gs>
              <a:gs pos="100000">
                <a:schemeClr val="bg2"/>
              </a:gs>
            </a:gsLst>
            <a:lin ang="5400000" scaled="0"/>
          </a:gradFill>
          <a:latin typeface="+mn-lt"/>
          <a:ea typeface="+mn-ea"/>
          <a:cs typeface="+mn-cs"/>
        </a:defRPr>
      </a:lvl3pPr>
      <a:lvl4pPr marL="1050482" marR="0" indent="-236318" algn="l" defTabSz="93228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80325" marR="0" indent="-229844" algn="l" defTabSz="932286" rtl="0" eaLnBrk="1" fontAlgn="auto" latinLnBrk="0" hangingPunct="1">
        <a:lnSpc>
          <a:spcPct val="90000"/>
        </a:lnSpc>
        <a:spcBef>
          <a:spcPct val="20000"/>
        </a:spcBef>
        <a:spcAft>
          <a:spcPts val="0"/>
        </a:spcAft>
        <a:buClrTx/>
        <a:buSzPct val="90000"/>
        <a:buFont typeface="Wingdings" pitchFamily="2" charset="2"/>
        <a:buChar char=""/>
        <a:tabLst>
          <a:tab pos="1280325" algn="l"/>
        </a:tabLst>
        <a:defRPr sz="2000" kern="1200" spc="0" baseline="0">
          <a:gradFill>
            <a:gsLst>
              <a:gs pos="1250">
                <a:schemeClr val="bg2"/>
              </a:gs>
              <a:gs pos="100000">
                <a:schemeClr val="bg2"/>
              </a:gs>
            </a:gsLst>
            <a:lin ang="5400000" scaled="0"/>
          </a:gradFill>
          <a:latin typeface="+mn-lt"/>
          <a:ea typeface="+mn-ea"/>
          <a:cs typeface="+mn-cs"/>
        </a:defRPr>
      </a:lvl5pPr>
      <a:lvl6pPr marL="2563784" indent="-233071" algn="l" defTabSz="9322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28" indent="-233071" algn="l" defTabSz="9322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69" indent="-233071" algn="l" defTabSz="9322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13" indent="-233071" algn="l" defTabSz="9322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6" rtl="0" eaLnBrk="1" latinLnBrk="0" hangingPunct="1">
        <a:defRPr sz="1800" kern="1200">
          <a:solidFill>
            <a:schemeClr val="tx1"/>
          </a:solidFill>
          <a:latin typeface="+mn-lt"/>
          <a:ea typeface="+mn-ea"/>
          <a:cs typeface="+mn-cs"/>
        </a:defRPr>
      </a:lvl1pPr>
      <a:lvl2pPr marL="466144" algn="l" defTabSz="932286" rtl="0" eaLnBrk="1" latinLnBrk="0" hangingPunct="1">
        <a:defRPr sz="1800" kern="1200">
          <a:solidFill>
            <a:schemeClr val="tx1"/>
          </a:solidFill>
          <a:latin typeface="+mn-lt"/>
          <a:ea typeface="+mn-ea"/>
          <a:cs typeface="+mn-cs"/>
        </a:defRPr>
      </a:lvl2pPr>
      <a:lvl3pPr marL="932286" algn="l" defTabSz="932286" rtl="0" eaLnBrk="1" latinLnBrk="0" hangingPunct="1">
        <a:defRPr sz="1800" kern="1200">
          <a:solidFill>
            <a:schemeClr val="tx1"/>
          </a:solidFill>
          <a:latin typeface="+mn-lt"/>
          <a:ea typeface="+mn-ea"/>
          <a:cs typeface="+mn-cs"/>
        </a:defRPr>
      </a:lvl3pPr>
      <a:lvl4pPr marL="1398428" algn="l" defTabSz="932286" rtl="0" eaLnBrk="1" latinLnBrk="0" hangingPunct="1">
        <a:defRPr sz="1800" kern="1200">
          <a:solidFill>
            <a:schemeClr val="tx1"/>
          </a:solidFill>
          <a:latin typeface="+mn-lt"/>
          <a:ea typeface="+mn-ea"/>
          <a:cs typeface="+mn-cs"/>
        </a:defRPr>
      </a:lvl4pPr>
      <a:lvl5pPr marL="1864570" algn="l" defTabSz="932286" rtl="0" eaLnBrk="1" latinLnBrk="0" hangingPunct="1">
        <a:defRPr sz="1800" kern="1200">
          <a:solidFill>
            <a:schemeClr val="tx1"/>
          </a:solidFill>
          <a:latin typeface="+mn-lt"/>
          <a:ea typeface="+mn-ea"/>
          <a:cs typeface="+mn-cs"/>
        </a:defRPr>
      </a:lvl5pPr>
      <a:lvl6pPr marL="2330713" algn="l" defTabSz="932286" rtl="0" eaLnBrk="1" latinLnBrk="0" hangingPunct="1">
        <a:defRPr sz="1800" kern="1200">
          <a:solidFill>
            <a:schemeClr val="tx1"/>
          </a:solidFill>
          <a:latin typeface="+mn-lt"/>
          <a:ea typeface="+mn-ea"/>
          <a:cs typeface="+mn-cs"/>
        </a:defRPr>
      </a:lvl6pPr>
      <a:lvl7pPr marL="2796856" algn="l" defTabSz="932286" rtl="0" eaLnBrk="1" latinLnBrk="0" hangingPunct="1">
        <a:defRPr sz="1800" kern="1200">
          <a:solidFill>
            <a:schemeClr val="tx1"/>
          </a:solidFill>
          <a:latin typeface="+mn-lt"/>
          <a:ea typeface="+mn-ea"/>
          <a:cs typeface="+mn-cs"/>
        </a:defRPr>
      </a:lvl7pPr>
      <a:lvl8pPr marL="3262998" algn="l" defTabSz="932286" rtl="0" eaLnBrk="1" latinLnBrk="0" hangingPunct="1">
        <a:defRPr sz="1800" kern="1200">
          <a:solidFill>
            <a:schemeClr val="tx1"/>
          </a:solidFill>
          <a:latin typeface="+mn-lt"/>
          <a:ea typeface="+mn-ea"/>
          <a:cs typeface="+mn-cs"/>
        </a:defRPr>
      </a:lvl8pPr>
      <a:lvl9pPr marL="3729142" algn="l" defTabSz="93228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4"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4497905"/>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 id="2147484375" r:id="rId13"/>
    <p:sldLayoutId id="2147484376" r:id="rId14"/>
    <p:sldLayoutId id="2147484377" r:id="rId15"/>
    <p:sldLayoutId id="2147484378" r:id="rId16"/>
    <p:sldLayoutId id="2147484379" r:id="rId17"/>
    <p:sldLayoutId id="2147484380" r:id="rId18"/>
    <p:sldLayoutId id="2147484381" r:id="rId19"/>
    <p:sldLayoutId id="2147484382" r:id="rId20"/>
    <p:sldLayoutId id="2147484383" r:id="rId21"/>
    <p:sldLayoutId id="2147484384" r:id="rId22"/>
    <p:sldLayoutId id="2147484385" r:id="rId23"/>
    <p:sldLayoutId id="2147484386" r:id="rId24"/>
    <p:sldLayoutId id="2147484387" r:id="rId25"/>
    <p:sldLayoutId id="2147484388" r:id="rId26"/>
    <p:sldLayoutId id="2147484389" r:id="rId27"/>
    <p:sldLayoutId id="2147484390" r:id="rId28"/>
    <p:sldLayoutId id="2147484391" r:id="rId29"/>
    <p:sldLayoutId id="2147484392" r:id="rId30"/>
    <p:sldLayoutId id="2147484393" r:id="rId31"/>
  </p:sldLayoutIdLst>
  <p:transition>
    <p:fade/>
  </p:transition>
  <p:timing>
    <p:tnLst>
      <p:par>
        <p:cTn id="1" dur="indefinite" restart="never" nodeType="tmRoot"/>
      </p:par>
    </p:tnLst>
  </p:timing>
  <p:hf hdr="0" ftr="0" dt="0"/>
  <p:txStyles>
    <p:titleStyle>
      <a:lvl1pPr algn="l" defTabSz="932377" rtl="0" eaLnBrk="1" latinLnBrk="0" hangingPunct="1">
        <a:lnSpc>
          <a:spcPct val="90000"/>
        </a:lnSpc>
        <a:spcBef>
          <a:spcPct val="0"/>
        </a:spcBef>
        <a:buNone/>
        <a:defRPr lang="en-US" sz="55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17" marR="0" indent="-346417" algn="l" defTabSz="932377" rtl="0" eaLnBrk="1" fontAlgn="auto" latinLnBrk="0" hangingPunct="1">
        <a:lnSpc>
          <a:spcPct val="90000"/>
        </a:lnSpc>
        <a:spcBef>
          <a:spcPct val="20000"/>
        </a:spcBef>
        <a:spcAft>
          <a:spcPts val="0"/>
        </a:spcAft>
        <a:buClrTx/>
        <a:buSzPct val="80000"/>
        <a:buFont typeface="Arial" pitchFamily="34" charset="0"/>
        <a:buChar char="•"/>
        <a:tabLst/>
        <a:defRPr sz="3700" kern="1200" spc="-71" baseline="0">
          <a:gradFill>
            <a:gsLst>
              <a:gs pos="1250">
                <a:schemeClr val="bg2"/>
              </a:gs>
              <a:gs pos="100000">
                <a:schemeClr val="bg2"/>
              </a:gs>
            </a:gsLst>
            <a:lin ang="5400000" scaled="0"/>
          </a:gradFill>
          <a:latin typeface="+mj-lt"/>
          <a:ea typeface="+mn-ea"/>
          <a:cs typeface="+mn-cs"/>
        </a:defRPr>
      </a:lvl1pPr>
      <a:lvl2pPr marL="584379" marR="0" indent="-237961" algn="l" defTabSz="93237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814244" marR="0" indent="-229866" algn="l" defTabSz="932377" rtl="0" eaLnBrk="1" fontAlgn="auto" latinLnBrk="0" hangingPunct="1">
        <a:lnSpc>
          <a:spcPct val="90000"/>
        </a:lnSpc>
        <a:spcBef>
          <a:spcPct val="20000"/>
        </a:spcBef>
        <a:spcAft>
          <a:spcPts val="0"/>
        </a:spcAft>
        <a:buClrTx/>
        <a:buSzPct val="90000"/>
        <a:buFont typeface="Wingdings" pitchFamily="2" charset="2"/>
        <a:buChar char=""/>
        <a:tabLst>
          <a:tab pos="814244" algn="l"/>
        </a:tabLst>
        <a:defRPr sz="2400" kern="1200" spc="0" baseline="0">
          <a:gradFill>
            <a:gsLst>
              <a:gs pos="1250">
                <a:schemeClr val="bg2"/>
              </a:gs>
              <a:gs pos="100000">
                <a:schemeClr val="bg2"/>
              </a:gs>
            </a:gsLst>
            <a:lin ang="5400000" scaled="0"/>
          </a:gradFill>
          <a:latin typeface="+mn-lt"/>
          <a:ea typeface="+mn-ea"/>
          <a:cs typeface="+mn-cs"/>
        </a:defRPr>
      </a:lvl3pPr>
      <a:lvl4pPr marL="1050585" marR="0" indent="-236342" algn="l" defTabSz="93237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80451" marR="0" indent="-229866" algn="l" defTabSz="932377" rtl="0" eaLnBrk="1" fontAlgn="auto" latinLnBrk="0" hangingPunct="1">
        <a:lnSpc>
          <a:spcPct val="90000"/>
        </a:lnSpc>
        <a:spcBef>
          <a:spcPct val="20000"/>
        </a:spcBef>
        <a:spcAft>
          <a:spcPts val="0"/>
        </a:spcAft>
        <a:buClrTx/>
        <a:buSzPct val="90000"/>
        <a:buFont typeface="Wingdings" pitchFamily="2" charset="2"/>
        <a:buChar char=""/>
        <a:tabLst>
          <a:tab pos="1280451" algn="l"/>
        </a:tabLst>
        <a:defRPr sz="2000" kern="1200" spc="0" baseline="0">
          <a:gradFill>
            <a:gsLst>
              <a:gs pos="1250">
                <a:schemeClr val="bg2"/>
              </a:gs>
              <a:gs pos="100000">
                <a:schemeClr val="bg2"/>
              </a:gs>
            </a:gsLst>
            <a:lin ang="5400000" scaled="0"/>
          </a:gradFill>
          <a:latin typeface="+mn-lt"/>
          <a:ea typeface="+mn-ea"/>
          <a:cs typeface="+mn-cs"/>
        </a:defRPr>
      </a:lvl5pPr>
      <a:lvl6pPr marL="2564035" indent="-233094" algn="l" defTabSz="932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24" indent="-233094" algn="l" defTabSz="932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12" indent="-233094" algn="l" defTabSz="932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02" indent="-233094" algn="l" defTabSz="932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77" rtl="0" eaLnBrk="1" latinLnBrk="0" hangingPunct="1">
        <a:defRPr sz="1800" kern="1200">
          <a:solidFill>
            <a:schemeClr val="tx1"/>
          </a:solidFill>
          <a:latin typeface="+mn-lt"/>
          <a:ea typeface="+mn-ea"/>
          <a:cs typeface="+mn-cs"/>
        </a:defRPr>
      </a:lvl1pPr>
      <a:lvl2pPr marL="466190" algn="l" defTabSz="932377" rtl="0" eaLnBrk="1" latinLnBrk="0" hangingPunct="1">
        <a:defRPr sz="1800" kern="1200">
          <a:solidFill>
            <a:schemeClr val="tx1"/>
          </a:solidFill>
          <a:latin typeface="+mn-lt"/>
          <a:ea typeface="+mn-ea"/>
          <a:cs typeface="+mn-cs"/>
        </a:defRPr>
      </a:lvl2pPr>
      <a:lvl3pPr marL="932377" algn="l" defTabSz="932377" rtl="0" eaLnBrk="1" latinLnBrk="0" hangingPunct="1">
        <a:defRPr sz="1800" kern="1200">
          <a:solidFill>
            <a:schemeClr val="tx1"/>
          </a:solidFill>
          <a:latin typeface="+mn-lt"/>
          <a:ea typeface="+mn-ea"/>
          <a:cs typeface="+mn-cs"/>
        </a:defRPr>
      </a:lvl3pPr>
      <a:lvl4pPr marL="1398565" algn="l" defTabSz="932377" rtl="0" eaLnBrk="1" latinLnBrk="0" hangingPunct="1">
        <a:defRPr sz="1800" kern="1200">
          <a:solidFill>
            <a:schemeClr val="tx1"/>
          </a:solidFill>
          <a:latin typeface="+mn-lt"/>
          <a:ea typeface="+mn-ea"/>
          <a:cs typeface="+mn-cs"/>
        </a:defRPr>
      </a:lvl4pPr>
      <a:lvl5pPr marL="1864753" algn="l" defTabSz="932377" rtl="0" eaLnBrk="1" latinLnBrk="0" hangingPunct="1">
        <a:defRPr sz="1800" kern="1200">
          <a:solidFill>
            <a:schemeClr val="tx1"/>
          </a:solidFill>
          <a:latin typeface="+mn-lt"/>
          <a:ea typeface="+mn-ea"/>
          <a:cs typeface="+mn-cs"/>
        </a:defRPr>
      </a:lvl5pPr>
      <a:lvl6pPr marL="2330942" algn="l" defTabSz="932377" rtl="0" eaLnBrk="1" latinLnBrk="0" hangingPunct="1">
        <a:defRPr sz="1800" kern="1200">
          <a:solidFill>
            <a:schemeClr val="tx1"/>
          </a:solidFill>
          <a:latin typeface="+mn-lt"/>
          <a:ea typeface="+mn-ea"/>
          <a:cs typeface="+mn-cs"/>
        </a:defRPr>
      </a:lvl6pPr>
      <a:lvl7pPr marL="2797130" algn="l" defTabSz="932377" rtl="0" eaLnBrk="1" latinLnBrk="0" hangingPunct="1">
        <a:defRPr sz="1800" kern="1200">
          <a:solidFill>
            <a:schemeClr val="tx1"/>
          </a:solidFill>
          <a:latin typeface="+mn-lt"/>
          <a:ea typeface="+mn-ea"/>
          <a:cs typeface="+mn-cs"/>
        </a:defRPr>
      </a:lvl7pPr>
      <a:lvl8pPr marL="3263318" algn="l" defTabSz="932377" rtl="0" eaLnBrk="1" latinLnBrk="0" hangingPunct="1">
        <a:defRPr sz="1800" kern="1200">
          <a:solidFill>
            <a:schemeClr val="tx1"/>
          </a:solidFill>
          <a:latin typeface="+mn-lt"/>
          <a:ea typeface="+mn-ea"/>
          <a:cs typeface="+mn-cs"/>
        </a:defRPr>
      </a:lvl8pPr>
      <a:lvl9pPr marL="3729507" algn="l" defTabSz="93237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6"/>
            <a:ext cx="11375536" cy="762786"/>
          </a:xfrm>
          <a:prstGeom prst="rect">
            <a:avLst/>
          </a:prstGeom>
        </p:spPr>
        <p:txBody>
          <a:bodyPr vert="horz" wrap="square" lIns="146246" tIns="91404" rIns="146246" bIns="91404"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1926524"/>
      </p:ext>
    </p:extLst>
  </p:cSld>
  <p:clrMap bg1="lt1" tx1="dk1" bg2="lt2" tx2="dk2" accent1="accent1" accent2="accent2" accent3="accent3" accent4="accent4" accent5="accent5" accent6="accent6" hlink="hlink" folHlink="folHlink"/>
  <p:sldLayoutIdLst>
    <p:sldLayoutId id="2147484395" r:id="rId1"/>
    <p:sldLayoutId id="2147484396" r:id="rId2"/>
    <p:sldLayoutId id="2147484397" r:id="rId3"/>
    <p:sldLayoutId id="2147484398" r:id="rId4"/>
    <p:sldLayoutId id="2147484399" r:id="rId5"/>
    <p:sldLayoutId id="2147484400" r:id="rId6"/>
    <p:sldLayoutId id="2147484401" r:id="rId7"/>
    <p:sldLayoutId id="2147484402" r:id="rId8"/>
    <p:sldLayoutId id="2147484403" r:id="rId9"/>
    <p:sldLayoutId id="2147484404" r:id="rId10"/>
    <p:sldLayoutId id="2147484405" r:id="rId11"/>
    <p:sldLayoutId id="2147484406" r:id="rId12"/>
    <p:sldLayoutId id="2147484407" r:id="rId13"/>
    <p:sldLayoutId id="2147484408" r:id="rId14"/>
    <p:sldLayoutId id="2147484409" r:id="rId15"/>
    <p:sldLayoutId id="2147484410" r:id="rId16"/>
    <p:sldLayoutId id="2147484411" r:id="rId17"/>
    <p:sldLayoutId id="2147484412" r:id="rId18"/>
    <p:sldLayoutId id="2147484413" r:id="rId19"/>
    <p:sldLayoutId id="2147484414" r:id="rId20"/>
    <p:sldLayoutId id="2147484415" r:id="rId21"/>
    <p:sldLayoutId id="2147484416" r:id="rId22"/>
    <p:sldLayoutId id="2147484417" r:id="rId23"/>
    <p:sldLayoutId id="2147484418" r:id="rId24"/>
    <p:sldLayoutId id="2147484419" r:id="rId25"/>
  </p:sldLayoutIdLst>
  <p:transition>
    <p:fade/>
  </p:transition>
  <p:timing>
    <p:tnLst>
      <p:par>
        <p:cTn id="1" dur="indefinite" restart="never" nodeType="tmRoot"/>
      </p:par>
    </p:tnLst>
  </p:timing>
  <p:hf hdr="0" ftr="0" dt="0"/>
  <p:txStyles>
    <p:titleStyle>
      <a:lvl1pPr algn="l" defTabSz="932193" rtl="0" eaLnBrk="1" latinLnBrk="0" hangingPunct="1">
        <a:lnSpc>
          <a:spcPct val="90000"/>
        </a:lnSpc>
        <a:spcBef>
          <a:spcPct val="0"/>
        </a:spcBef>
        <a:buNone/>
        <a:defRPr lang="en-US" sz="55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50" marR="0" indent="-346350" algn="l" defTabSz="932193" rtl="0" eaLnBrk="1" fontAlgn="auto" latinLnBrk="0" hangingPunct="1">
        <a:lnSpc>
          <a:spcPct val="90000"/>
        </a:lnSpc>
        <a:spcBef>
          <a:spcPct val="20000"/>
        </a:spcBef>
        <a:spcAft>
          <a:spcPts val="0"/>
        </a:spcAft>
        <a:buClrTx/>
        <a:buSzPct val="80000"/>
        <a:buFont typeface="Arial" pitchFamily="34" charset="0"/>
        <a:buChar char="•"/>
        <a:tabLst/>
        <a:defRPr sz="3700" kern="1200" spc="-71" baseline="0">
          <a:gradFill>
            <a:gsLst>
              <a:gs pos="1250">
                <a:schemeClr val="bg2"/>
              </a:gs>
              <a:gs pos="100000">
                <a:schemeClr val="bg2"/>
              </a:gs>
            </a:gsLst>
            <a:lin ang="5400000" scaled="0"/>
          </a:gradFill>
          <a:latin typeface="+mj-lt"/>
          <a:ea typeface="+mn-ea"/>
          <a:cs typeface="+mn-cs"/>
        </a:defRPr>
      </a:lvl1pPr>
      <a:lvl2pPr marL="584262" marR="0" indent="-237913" algn="l" defTabSz="93219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814084" marR="0" indent="-229821" algn="l" defTabSz="932193" rtl="0" eaLnBrk="1" fontAlgn="auto" latinLnBrk="0" hangingPunct="1">
        <a:lnSpc>
          <a:spcPct val="90000"/>
        </a:lnSpc>
        <a:spcBef>
          <a:spcPct val="20000"/>
        </a:spcBef>
        <a:spcAft>
          <a:spcPts val="0"/>
        </a:spcAft>
        <a:buClrTx/>
        <a:buSzPct val="90000"/>
        <a:buFont typeface="Wingdings" pitchFamily="2" charset="2"/>
        <a:buChar char=""/>
        <a:tabLst>
          <a:tab pos="814084" algn="l"/>
        </a:tabLst>
        <a:defRPr sz="2400" kern="1200" spc="0" baseline="0">
          <a:gradFill>
            <a:gsLst>
              <a:gs pos="1250">
                <a:schemeClr val="bg2"/>
              </a:gs>
              <a:gs pos="100000">
                <a:schemeClr val="bg2"/>
              </a:gs>
            </a:gsLst>
            <a:lin ang="5400000" scaled="0"/>
          </a:gradFill>
          <a:latin typeface="+mn-lt"/>
          <a:ea typeface="+mn-ea"/>
          <a:cs typeface="+mn-cs"/>
        </a:defRPr>
      </a:lvl3pPr>
      <a:lvl4pPr marL="1050379" marR="0" indent="-236294" algn="l" defTabSz="93219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80200" marR="0" indent="-229821" algn="l" defTabSz="932193" rtl="0" eaLnBrk="1" fontAlgn="auto" latinLnBrk="0" hangingPunct="1">
        <a:lnSpc>
          <a:spcPct val="90000"/>
        </a:lnSpc>
        <a:spcBef>
          <a:spcPct val="20000"/>
        </a:spcBef>
        <a:spcAft>
          <a:spcPts val="0"/>
        </a:spcAft>
        <a:buClrTx/>
        <a:buSzPct val="90000"/>
        <a:buFont typeface="Wingdings" pitchFamily="2" charset="2"/>
        <a:buChar char=""/>
        <a:tabLst>
          <a:tab pos="1280200" algn="l"/>
        </a:tabLst>
        <a:defRPr sz="2000" kern="1200" spc="0" baseline="0">
          <a:gradFill>
            <a:gsLst>
              <a:gs pos="1250">
                <a:schemeClr val="bg2"/>
              </a:gs>
              <a:gs pos="100000">
                <a:schemeClr val="bg2"/>
              </a:gs>
            </a:gsLst>
            <a:lin ang="5400000" scaled="0"/>
          </a:gradFill>
          <a:latin typeface="+mn-lt"/>
          <a:ea typeface="+mn-ea"/>
          <a:cs typeface="+mn-cs"/>
        </a:defRPr>
      </a:lvl5pPr>
      <a:lvl6pPr marL="2563534" indent="-233048" algn="l" defTabSz="9321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30" indent="-233048" algn="l" defTabSz="9321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26" indent="-233048" algn="l" defTabSz="9321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25" indent="-233048" algn="l" defTabSz="9321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3" rtl="0" eaLnBrk="1" latinLnBrk="0" hangingPunct="1">
        <a:defRPr sz="1800" kern="1200">
          <a:solidFill>
            <a:schemeClr val="tx1"/>
          </a:solidFill>
          <a:latin typeface="+mn-lt"/>
          <a:ea typeface="+mn-ea"/>
          <a:cs typeface="+mn-cs"/>
        </a:defRPr>
      </a:lvl1pPr>
      <a:lvl2pPr marL="466098" algn="l" defTabSz="932193" rtl="0" eaLnBrk="1" latinLnBrk="0" hangingPunct="1">
        <a:defRPr sz="1800" kern="1200">
          <a:solidFill>
            <a:schemeClr val="tx1"/>
          </a:solidFill>
          <a:latin typeface="+mn-lt"/>
          <a:ea typeface="+mn-ea"/>
          <a:cs typeface="+mn-cs"/>
        </a:defRPr>
      </a:lvl2pPr>
      <a:lvl3pPr marL="932193" algn="l" defTabSz="932193" rtl="0" eaLnBrk="1" latinLnBrk="0" hangingPunct="1">
        <a:defRPr sz="1800" kern="1200">
          <a:solidFill>
            <a:schemeClr val="tx1"/>
          </a:solidFill>
          <a:latin typeface="+mn-lt"/>
          <a:ea typeface="+mn-ea"/>
          <a:cs typeface="+mn-cs"/>
        </a:defRPr>
      </a:lvl3pPr>
      <a:lvl4pPr marL="1398291" algn="l" defTabSz="932193" rtl="0" eaLnBrk="1" latinLnBrk="0" hangingPunct="1">
        <a:defRPr sz="1800" kern="1200">
          <a:solidFill>
            <a:schemeClr val="tx1"/>
          </a:solidFill>
          <a:latin typeface="+mn-lt"/>
          <a:ea typeface="+mn-ea"/>
          <a:cs typeface="+mn-cs"/>
        </a:defRPr>
      </a:lvl4pPr>
      <a:lvl5pPr marL="1864388" algn="l" defTabSz="932193" rtl="0" eaLnBrk="1" latinLnBrk="0" hangingPunct="1">
        <a:defRPr sz="1800" kern="1200">
          <a:solidFill>
            <a:schemeClr val="tx1"/>
          </a:solidFill>
          <a:latin typeface="+mn-lt"/>
          <a:ea typeface="+mn-ea"/>
          <a:cs typeface="+mn-cs"/>
        </a:defRPr>
      </a:lvl5pPr>
      <a:lvl6pPr marL="2330485" algn="l" defTabSz="932193" rtl="0" eaLnBrk="1" latinLnBrk="0" hangingPunct="1">
        <a:defRPr sz="1800" kern="1200">
          <a:solidFill>
            <a:schemeClr val="tx1"/>
          </a:solidFill>
          <a:latin typeface="+mn-lt"/>
          <a:ea typeface="+mn-ea"/>
          <a:cs typeface="+mn-cs"/>
        </a:defRPr>
      </a:lvl6pPr>
      <a:lvl7pPr marL="2796580" algn="l" defTabSz="932193" rtl="0" eaLnBrk="1" latinLnBrk="0" hangingPunct="1">
        <a:defRPr sz="1800" kern="1200">
          <a:solidFill>
            <a:schemeClr val="tx1"/>
          </a:solidFill>
          <a:latin typeface="+mn-lt"/>
          <a:ea typeface="+mn-ea"/>
          <a:cs typeface="+mn-cs"/>
        </a:defRPr>
      </a:lvl7pPr>
      <a:lvl8pPr marL="3262679" algn="l" defTabSz="932193" rtl="0" eaLnBrk="1" latinLnBrk="0" hangingPunct="1">
        <a:defRPr sz="1800" kern="1200">
          <a:solidFill>
            <a:schemeClr val="tx1"/>
          </a:solidFill>
          <a:latin typeface="+mn-lt"/>
          <a:ea typeface="+mn-ea"/>
          <a:cs typeface="+mn-cs"/>
        </a:defRPr>
      </a:lvl8pPr>
      <a:lvl9pPr marL="3728776" algn="l" defTabSz="93219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901"/>
            <a:ext cx="11889564" cy="917575"/>
          </a:xfrm>
          <a:prstGeom prst="rect">
            <a:avLst/>
          </a:prstGeom>
        </p:spPr>
        <p:txBody>
          <a:bodyPr vert="horz" wrap="square" lIns="146246" tIns="91404" rIns="146246" bIns="9140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254806"/>
          </a:xfrm>
          <a:prstGeom prst="rect">
            <a:avLst/>
          </a:prstGeom>
        </p:spPr>
        <p:txBody>
          <a:bodyPr vert="horz" wrap="square" lIns="146246" tIns="91404" rIns="146246" bIns="914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821483"/>
      </p:ext>
    </p:extLst>
  </p:cSld>
  <p:clrMap bg1="dk1" tx1="lt1" bg2="dk2" tx2="lt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 id="2147484433" r:id="rId13"/>
    <p:sldLayoutId id="2147484434" r:id="rId14"/>
  </p:sldLayoutIdLst>
  <p:transition>
    <p:fade/>
  </p:transition>
  <p:timing>
    <p:tnLst>
      <p:par>
        <p:cTn id="1" dur="indefinite" restart="never" nodeType="tmRoot"/>
      </p:par>
    </p:tnLst>
  </p:timing>
  <p:txStyles>
    <p:titleStyle>
      <a:lvl1pPr algn="l" defTabSz="93237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7" marR="0" indent="-342767" algn="l" defTabSz="93237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972" marR="0" indent="-241206" algn="l" defTabSz="93237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88" marR="0" indent="-228511" algn="l" defTabSz="93237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297" marR="0" indent="-228511" algn="l" defTabSz="93237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06" marR="0" indent="-228511" algn="l" defTabSz="93237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035" indent="-233094" algn="l" defTabSz="932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24" indent="-233094" algn="l" defTabSz="932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12" indent="-233094" algn="l" defTabSz="932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02" indent="-233094" algn="l" defTabSz="932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77" rtl="0" eaLnBrk="1" latinLnBrk="0" hangingPunct="1">
        <a:defRPr sz="1800" kern="1200">
          <a:solidFill>
            <a:schemeClr val="tx1"/>
          </a:solidFill>
          <a:latin typeface="+mn-lt"/>
          <a:ea typeface="+mn-ea"/>
          <a:cs typeface="+mn-cs"/>
        </a:defRPr>
      </a:lvl1pPr>
      <a:lvl2pPr marL="466190" algn="l" defTabSz="932377" rtl="0" eaLnBrk="1" latinLnBrk="0" hangingPunct="1">
        <a:defRPr sz="1800" kern="1200">
          <a:solidFill>
            <a:schemeClr val="tx1"/>
          </a:solidFill>
          <a:latin typeface="+mn-lt"/>
          <a:ea typeface="+mn-ea"/>
          <a:cs typeface="+mn-cs"/>
        </a:defRPr>
      </a:lvl2pPr>
      <a:lvl3pPr marL="932377" algn="l" defTabSz="932377" rtl="0" eaLnBrk="1" latinLnBrk="0" hangingPunct="1">
        <a:defRPr sz="1800" kern="1200">
          <a:solidFill>
            <a:schemeClr val="tx1"/>
          </a:solidFill>
          <a:latin typeface="+mn-lt"/>
          <a:ea typeface="+mn-ea"/>
          <a:cs typeface="+mn-cs"/>
        </a:defRPr>
      </a:lvl3pPr>
      <a:lvl4pPr marL="1398565" algn="l" defTabSz="932377" rtl="0" eaLnBrk="1" latinLnBrk="0" hangingPunct="1">
        <a:defRPr sz="1800" kern="1200">
          <a:solidFill>
            <a:schemeClr val="tx1"/>
          </a:solidFill>
          <a:latin typeface="+mn-lt"/>
          <a:ea typeface="+mn-ea"/>
          <a:cs typeface="+mn-cs"/>
        </a:defRPr>
      </a:lvl4pPr>
      <a:lvl5pPr marL="1864753" algn="l" defTabSz="932377" rtl="0" eaLnBrk="1" latinLnBrk="0" hangingPunct="1">
        <a:defRPr sz="1800" kern="1200">
          <a:solidFill>
            <a:schemeClr val="tx1"/>
          </a:solidFill>
          <a:latin typeface="+mn-lt"/>
          <a:ea typeface="+mn-ea"/>
          <a:cs typeface="+mn-cs"/>
        </a:defRPr>
      </a:lvl5pPr>
      <a:lvl6pPr marL="2330942" algn="l" defTabSz="932377" rtl="0" eaLnBrk="1" latinLnBrk="0" hangingPunct="1">
        <a:defRPr sz="1800" kern="1200">
          <a:solidFill>
            <a:schemeClr val="tx1"/>
          </a:solidFill>
          <a:latin typeface="+mn-lt"/>
          <a:ea typeface="+mn-ea"/>
          <a:cs typeface="+mn-cs"/>
        </a:defRPr>
      </a:lvl6pPr>
      <a:lvl7pPr marL="2797130" algn="l" defTabSz="932377" rtl="0" eaLnBrk="1" latinLnBrk="0" hangingPunct="1">
        <a:defRPr sz="1800" kern="1200">
          <a:solidFill>
            <a:schemeClr val="tx1"/>
          </a:solidFill>
          <a:latin typeface="+mn-lt"/>
          <a:ea typeface="+mn-ea"/>
          <a:cs typeface="+mn-cs"/>
        </a:defRPr>
      </a:lvl7pPr>
      <a:lvl8pPr marL="3263318" algn="l" defTabSz="932377" rtl="0" eaLnBrk="1" latinLnBrk="0" hangingPunct="1">
        <a:defRPr sz="1800" kern="1200">
          <a:solidFill>
            <a:schemeClr val="tx1"/>
          </a:solidFill>
          <a:latin typeface="+mn-lt"/>
          <a:ea typeface="+mn-ea"/>
          <a:cs typeface="+mn-cs"/>
        </a:defRPr>
      </a:lvl8pPr>
      <a:lvl9pPr marL="3729507" algn="l" defTabSz="93237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4" y="295279"/>
            <a:ext cx="11889564" cy="917575"/>
          </a:xfrm>
          <a:prstGeom prst="rect">
            <a:avLst/>
          </a:prstGeom>
        </p:spPr>
        <p:txBody>
          <a:bodyPr vert="horz" wrap="square" lIns="146246" tIns="91404" rIns="146246" bIns="91404"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254806"/>
          </a:xfrm>
          <a:prstGeom prst="rect">
            <a:avLst/>
          </a:prstGeom>
        </p:spPr>
        <p:txBody>
          <a:bodyPr vert="horz" wrap="square" lIns="146246" tIns="91404" rIns="146246" bIns="91404"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rot="5400000">
            <a:off x="10532399" y="1944340"/>
            <a:ext cx="4298019" cy="409351"/>
          </a:xfrm>
          <a:prstGeom prst="rect">
            <a:avLst/>
          </a:prstGeom>
        </p:spPr>
      </p:pic>
    </p:spTree>
    <p:extLst>
      <p:ext uri="{BB962C8B-B14F-4D97-AF65-F5344CB8AC3E}">
        <p14:creationId xmlns:p14="http://schemas.microsoft.com/office/powerpoint/2010/main" val="1418282286"/>
      </p:ext>
    </p:extLst>
  </p:cSld>
  <p:clrMap bg1="dk1" tx1="lt1" bg2="dk2" tx2="lt2" accent1="accent1" accent2="accent2" accent3="accent3" accent4="accent4" accent5="accent5" accent6="accent6" hlink="hlink" folHlink="folHlink"/>
  <p:sldLayoutIdLst>
    <p:sldLayoutId id="2147484436" r:id="rId1"/>
    <p:sldLayoutId id="2147484437" r:id="rId2"/>
    <p:sldLayoutId id="2147484438" r:id="rId3"/>
  </p:sldLayoutIdLst>
  <p:transition>
    <p:fade/>
  </p:transition>
  <p:timing>
    <p:tnLst>
      <p:par>
        <p:cTn id="1" dur="indefinite" restart="never" nodeType="tmRoot"/>
      </p:par>
    </p:tnLst>
  </p:timing>
  <p:txStyles>
    <p:titleStyle>
      <a:lvl1pPr algn="l" defTabSz="93200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29" marR="0" indent="-342629" algn="l" defTabSz="932007" rtl="0" eaLnBrk="1" fontAlgn="auto" latinLnBrk="0" hangingPunct="1">
        <a:lnSpc>
          <a:spcPct val="90000"/>
        </a:lnSpc>
        <a:spcBef>
          <a:spcPct val="20000"/>
        </a:spcBef>
        <a:spcAft>
          <a:spcPts val="0"/>
        </a:spcAft>
        <a:buClr>
          <a:schemeClr val="tx1"/>
        </a:buClr>
        <a:buSzPct val="100000"/>
        <a:buFontTx/>
        <a:buBlip>
          <a:blip r:embed="rId6"/>
        </a:buBlip>
        <a:tabLst/>
        <a:defRPr sz="4000" kern="1200" spc="0" baseline="0">
          <a:gradFill>
            <a:gsLst>
              <a:gs pos="1250">
                <a:schemeClr val="tx1"/>
              </a:gs>
              <a:gs pos="100000">
                <a:schemeClr val="tx1"/>
              </a:gs>
            </a:gsLst>
            <a:lin ang="5400000" scaled="0"/>
          </a:gradFill>
          <a:latin typeface="+mj-lt"/>
          <a:ea typeface="+mn-ea"/>
          <a:cs typeface="+mn-cs"/>
        </a:defRPr>
      </a:lvl1pPr>
      <a:lvl2pPr marL="583739" marR="0" indent="-241110" algn="l" defTabSz="932007"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2pPr>
      <a:lvl3pPr marL="799469" marR="0" indent="-228421" algn="l" defTabSz="932007"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3pPr>
      <a:lvl4pPr marL="1027889" marR="0" indent="-228421" algn="l" defTabSz="932007"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4pPr>
      <a:lvl5pPr marL="1256310" marR="0" indent="-228421" algn="l" defTabSz="932007"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5pPr>
      <a:lvl6pPr marL="2563020" indent="-233003" algn="l" defTabSz="9320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025" indent="-233003" algn="l" defTabSz="9320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028" indent="-233003" algn="l" defTabSz="9320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032" indent="-233003" algn="l" defTabSz="9320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007" rtl="0" eaLnBrk="1" latinLnBrk="0" hangingPunct="1">
        <a:defRPr sz="1800" kern="1200">
          <a:solidFill>
            <a:schemeClr val="tx1"/>
          </a:solidFill>
          <a:latin typeface="+mn-lt"/>
          <a:ea typeface="+mn-ea"/>
          <a:cs typeface="+mn-cs"/>
        </a:defRPr>
      </a:lvl1pPr>
      <a:lvl2pPr marL="466003" algn="l" defTabSz="932007" rtl="0" eaLnBrk="1" latinLnBrk="0" hangingPunct="1">
        <a:defRPr sz="1800" kern="1200">
          <a:solidFill>
            <a:schemeClr val="tx1"/>
          </a:solidFill>
          <a:latin typeface="+mn-lt"/>
          <a:ea typeface="+mn-ea"/>
          <a:cs typeface="+mn-cs"/>
        </a:defRPr>
      </a:lvl2pPr>
      <a:lvl3pPr marL="932007" algn="l" defTabSz="932007" rtl="0" eaLnBrk="1" latinLnBrk="0" hangingPunct="1">
        <a:defRPr sz="1800" kern="1200">
          <a:solidFill>
            <a:schemeClr val="tx1"/>
          </a:solidFill>
          <a:latin typeface="+mn-lt"/>
          <a:ea typeface="+mn-ea"/>
          <a:cs typeface="+mn-cs"/>
        </a:defRPr>
      </a:lvl3pPr>
      <a:lvl4pPr marL="1398011" algn="l" defTabSz="932007" rtl="0" eaLnBrk="1" latinLnBrk="0" hangingPunct="1">
        <a:defRPr sz="1800" kern="1200">
          <a:solidFill>
            <a:schemeClr val="tx1"/>
          </a:solidFill>
          <a:latin typeface="+mn-lt"/>
          <a:ea typeface="+mn-ea"/>
          <a:cs typeface="+mn-cs"/>
        </a:defRPr>
      </a:lvl4pPr>
      <a:lvl5pPr marL="1864014" algn="l" defTabSz="932007" rtl="0" eaLnBrk="1" latinLnBrk="0" hangingPunct="1">
        <a:defRPr sz="1800" kern="1200">
          <a:solidFill>
            <a:schemeClr val="tx1"/>
          </a:solidFill>
          <a:latin typeface="+mn-lt"/>
          <a:ea typeface="+mn-ea"/>
          <a:cs typeface="+mn-cs"/>
        </a:defRPr>
      </a:lvl5pPr>
      <a:lvl6pPr marL="2330020" algn="l" defTabSz="932007" rtl="0" eaLnBrk="1" latinLnBrk="0" hangingPunct="1">
        <a:defRPr sz="1800" kern="1200">
          <a:solidFill>
            <a:schemeClr val="tx1"/>
          </a:solidFill>
          <a:latin typeface="+mn-lt"/>
          <a:ea typeface="+mn-ea"/>
          <a:cs typeface="+mn-cs"/>
        </a:defRPr>
      </a:lvl6pPr>
      <a:lvl7pPr marL="2796021" algn="l" defTabSz="932007" rtl="0" eaLnBrk="1" latinLnBrk="0" hangingPunct="1">
        <a:defRPr sz="1800" kern="1200">
          <a:solidFill>
            <a:schemeClr val="tx1"/>
          </a:solidFill>
          <a:latin typeface="+mn-lt"/>
          <a:ea typeface="+mn-ea"/>
          <a:cs typeface="+mn-cs"/>
        </a:defRPr>
      </a:lvl7pPr>
      <a:lvl8pPr marL="3262027" algn="l" defTabSz="932007" rtl="0" eaLnBrk="1" latinLnBrk="0" hangingPunct="1">
        <a:defRPr sz="1800" kern="1200">
          <a:solidFill>
            <a:schemeClr val="tx1"/>
          </a:solidFill>
          <a:latin typeface="+mn-lt"/>
          <a:ea typeface="+mn-ea"/>
          <a:cs typeface="+mn-cs"/>
        </a:defRPr>
      </a:lvl8pPr>
      <a:lvl9pPr marL="3728031" algn="l" defTabSz="93200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5190885"/>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 id="2147484462" r:id="rId23"/>
    <p:sldLayoutId id="2147484463" r:id="rId24"/>
    <p:sldLayoutId id="2147484464" r:id="rId25"/>
    <p:sldLayoutId id="2147484465" r:id="rId26"/>
    <p:sldLayoutId id="2147484466" r:id="rId27"/>
    <p:sldLayoutId id="2147484467" r:id="rId28"/>
    <p:sldLayoutId id="2147484468" r:id="rId29"/>
    <p:sldLayoutId id="2147484469" r:id="rId30"/>
    <p:sldLayoutId id="2147484470" r:id="rId31"/>
  </p:sldLayoutIdLst>
  <p:transition>
    <p:fade/>
  </p:transition>
  <p:timing>
    <p:tnLst>
      <p:par>
        <p:cTn id="1" dur="indefinite" restart="never" nodeType="tmRoot"/>
      </p:par>
    </p:tnLst>
  </p:timing>
  <p:hf hdr="0" ftr="0" dt="0"/>
  <p:txStyles>
    <p:titleStyle>
      <a:lvl1pPr algn="l" defTabSz="932742" rtl="0" eaLnBrk="1" latinLnBrk="0" hangingPunct="1">
        <a:lnSpc>
          <a:spcPct val="90000"/>
        </a:lnSpc>
        <a:spcBef>
          <a:spcPct val="0"/>
        </a:spcBef>
        <a:buNone/>
        <a:defRPr lang="en-US" sz="55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80000"/>
        <a:buFont typeface="Arial" pitchFamily="34" charset="0"/>
        <a:buChar char="•"/>
        <a:tabLst/>
        <a:defRPr sz="3700" kern="1200" spc="-71" baseline="0">
          <a:gradFill>
            <a:gsLst>
              <a:gs pos="1250">
                <a:schemeClr val="bg2"/>
              </a:gs>
              <a:gs pos="100000">
                <a:schemeClr val="bg2"/>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400" kern="1200" spc="0" baseline="0">
          <a:gradFill>
            <a:gsLst>
              <a:gs pos="1250">
                <a:schemeClr val="bg2"/>
              </a:gs>
              <a:gs pos="100000">
                <a:schemeClr val="bg2"/>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000" kern="1200" spc="0" baseline="0">
          <a:gradFill>
            <a:gsLst>
              <a:gs pos="1250">
                <a:schemeClr val="bg2"/>
              </a:gs>
              <a:gs pos="100000">
                <a:schemeClr val="bg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5"/>
            <a:ext cx="11192828" cy="1165754"/>
          </a:xfrm>
          <a:prstGeom prst="rect">
            <a:avLst/>
          </a:prstGeom>
        </p:spPr>
        <p:txBody>
          <a:bodyPr vert="horz" lIns="111026" tIns="55513" rIns="111026" bIns="5551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1824" y="1632056"/>
            <a:ext cx="11192828" cy="4616063"/>
          </a:xfrm>
          <a:prstGeom prst="rect">
            <a:avLst/>
          </a:prstGeom>
        </p:spPr>
        <p:txBody>
          <a:bodyPr vert="horz" lIns="111026" tIns="55513" rIns="111026" bIns="5551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1824" y="6482889"/>
            <a:ext cx="2901844" cy="372394"/>
          </a:xfrm>
          <a:prstGeom prst="rect">
            <a:avLst/>
          </a:prstGeom>
        </p:spPr>
        <p:txBody>
          <a:bodyPr vert="horz" lIns="111026" tIns="55513" rIns="111026" bIns="55513" rtlCol="0" anchor="ctr"/>
          <a:lstStyle>
            <a:lvl1pPr algn="l">
              <a:defRPr sz="1500">
                <a:solidFill>
                  <a:schemeClr val="tx1">
                    <a:tint val="75000"/>
                  </a:schemeClr>
                </a:solidFill>
              </a:defRPr>
            </a:lvl1pPr>
          </a:lstStyle>
          <a:p>
            <a:pPr defTabSz="1110264"/>
            <a:fld id="{C0AA7F20-7FF2-4360-AE4D-A0CEA8936153}" type="datetimeFigureOut">
              <a:rPr lang="en-US" smtClean="0">
                <a:solidFill>
                  <a:prstClr val="black">
                    <a:tint val="75000"/>
                  </a:prstClr>
                </a:solidFill>
              </a:rPr>
              <a:pPr defTabSz="1110264"/>
              <a:t>9/11/2014</a:t>
            </a:fld>
            <a:endParaRPr lang="en-US" dirty="0">
              <a:solidFill>
                <a:prstClr val="black">
                  <a:tint val="75000"/>
                </a:prstClr>
              </a:solidFill>
            </a:endParaRPr>
          </a:p>
        </p:txBody>
      </p:sp>
      <p:sp>
        <p:nvSpPr>
          <p:cNvPr id="5" name="Footer Placeholder 4"/>
          <p:cNvSpPr>
            <a:spLocks noGrp="1"/>
          </p:cNvSpPr>
          <p:nvPr>
            <p:ph type="ftr" sz="quarter" idx="3"/>
          </p:nvPr>
        </p:nvSpPr>
        <p:spPr>
          <a:xfrm>
            <a:off x="4249129" y="6482889"/>
            <a:ext cx="3938217" cy="372394"/>
          </a:xfrm>
          <a:prstGeom prst="rect">
            <a:avLst/>
          </a:prstGeom>
        </p:spPr>
        <p:txBody>
          <a:bodyPr vert="horz" lIns="111026" tIns="55513" rIns="111026" bIns="55513" rtlCol="0" anchor="ctr"/>
          <a:lstStyle>
            <a:lvl1pPr algn="ctr">
              <a:defRPr sz="1500">
                <a:solidFill>
                  <a:schemeClr val="tx1">
                    <a:tint val="75000"/>
                  </a:schemeClr>
                </a:solidFill>
              </a:defRPr>
            </a:lvl1pPr>
          </a:lstStyle>
          <a:p>
            <a:pPr defTabSz="1110264"/>
            <a:endParaRPr lang="en-US" dirty="0">
              <a:solidFill>
                <a:prstClr val="black">
                  <a:tint val="75000"/>
                </a:prstClr>
              </a:solidFill>
            </a:endParaRPr>
          </a:p>
        </p:txBody>
      </p:sp>
      <p:sp>
        <p:nvSpPr>
          <p:cNvPr id="6" name="Slide Number Placeholder 5"/>
          <p:cNvSpPr>
            <a:spLocks noGrp="1"/>
          </p:cNvSpPr>
          <p:nvPr>
            <p:ph type="sldNum" sz="quarter" idx="4"/>
          </p:nvPr>
        </p:nvSpPr>
        <p:spPr>
          <a:xfrm>
            <a:off x="8912807" y="6482889"/>
            <a:ext cx="2901844" cy="372394"/>
          </a:xfrm>
          <a:prstGeom prst="rect">
            <a:avLst/>
          </a:prstGeom>
        </p:spPr>
        <p:txBody>
          <a:bodyPr vert="horz" lIns="111026" tIns="55513" rIns="111026" bIns="55513" rtlCol="0" anchor="ctr"/>
          <a:lstStyle>
            <a:lvl1pPr algn="r">
              <a:defRPr sz="1500">
                <a:solidFill>
                  <a:schemeClr val="tx1">
                    <a:tint val="75000"/>
                  </a:schemeClr>
                </a:solidFill>
              </a:defRPr>
            </a:lvl1pPr>
          </a:lstStyle>
          <a:p>
            <a:pPr defTabSz="1110264"/>
            <a:fld id="{9B1B08ED-A03B-489E-B169-42981A3DC8AE}" type="slidenum">
              <a:rPr lang="en-US" smtClean="0">
                <a:solidFill>
                  <a:prstClr val="black">
                    <a:tint val="75000"/>
                  </a:prstClr>
                </a:solidFill>
              </a:rPr>
              <a:pPr defTabSz="1110264"/>
              <a:t>‹#›</a:t>
            </a:fld>
            <a:endParaRPr lang="en-US" dirty="0">
              <a:solidFill>
                <a:prstClr val="black">
                  <a:tint val="75000"/>
                </a:prstClr>
              </a:solidFill>
            </a:endParaRPr>
          </a:p>
        </p:txBody>
      </p:sp>
    </p:spTree>
    <p:extLst>
      <p:ext uri="{BB962C8B-B14F-4D97-AF65-F5344CB8AC3E}">
        <p14:creationId xmlns:p14="http://schemas.microsoft.com/office/powerpoint/2010/main" val="1189842731"/>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Lst>
  <p:txStyles>
    <p:titleStyle>
      <a:lvl1pPr algn="ctr" defTabSz="1110264" rtl="0" eaLnBrk="1" latinLnBrk="0" hangingPunct="1">
        <a:spcBef>
          <a:spcPct val="0"/>
        </a:spcBef>
        <a:buNone/>
        <a:defRPr sz="5300" kern="1200">
          <a:solidFill>
            <a:schemeClr val="tx1"/>
          </a:solidFill>
          <a:latin typeface="+mj-lt"/>
          <a:ea typeface="+mj-ea"/>
          <a:cs typeface="+mj-cs"/>
        </a:defRPr>
      </a:lvl1pPr>
    </p:titleStyle>
    <p:bodyStyle>
      <a:lvl1pPr marL="416349" indent="-416349" algn="l" defTabSz="1110264" rtl="0" eaLnBrk="1" latinLnBrk="0" hangingPunct="1">
        <a:spcBef>
          <a:spcPct val="20000"/>
        </a:spcBef>
        <a:buFont typeface="Arial" pitchFamily="34" charset="0"/>
        <a:buChar char="•"/>
        <a:defRPr sz="3900" kern="1200">
          <a:solidFill>
            <a:schemeClr val="tx1"/>
          </a:solidFill>
          <a:latin typeface="+mn-lt"/>
          <a:ea typeface="+mn-ea"/>
          <a:cs typeface="+mn-cs"/>
        </a:defRPr>
      </a:lvl1pPr>
      <a:lvl2pPr marL="902090" indent="-346958" algn="l" defTabSz="1110264" rtl="0" eaLnBrk="1" latinLnBrk="0" hangingPunct="1">
        <a:spcBef>
          <a:spcPct val="20000"/>
        </a:spcBef>
        <a:buFont typeface="Arial" pitchFamily="34" charset="0"/>
        <a:buChar char="–"/>
        <a:defRPr sz="3400" kern="1200">
          <a:solidFill>
            <a:schemeClr val="tx1"/>
          </a:solidFill>
          <a:latin typeface="+mn-lt"/>
          <a:ea typeface="+mn-ea"/>
          <a:cs typeface="+mn-cs"/>
        </a:defRPr>
      </a:lvl2pPr>
      <a:lvl3pPr marL="1387831" indent="-277566" algn="l" defTabSz="1110264"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42963" indent="-277566" algn="l" defTabSz="1110264"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98095" indent="-277566" algn="l" defTabSz="1110264"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3053227" indent="-277566" algn="l" defTabSz="11102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08360" indent="-277566" algn="l" defTabSz="11102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63492" indent="-277566" algn="l" defTabSz="11102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18624" indent="-277566" algn="l" defTabSz="11102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110264" rtl="0" eaLnBrk="1" latinLnBrk="0" hangingPunct="1">
        <a:defRPr sz="2200" kern="1200">
          <a:solidFill>
            <a:schemeClr val="tx1"/>
          </a:solidFill>
          <a:latin typeface="+mn-lt"/>
          <a:ea typeface="+mn-ea"/>
          <a:cs typeface="+mn-cs"/>
        </a:defRPr>
      </a:lvl1pPr>
      <a:lvl2pPr marL="555132" algn="l" defTabSz="1110264" rtl="0" eaLnBrk="1" latinLnBrk="0" hangingPunct="1">
        <a:defRPr sz="2200" kern="1200">
          <a:solidFill>
            <a:schemeClr val="tx1"/>
          </a:solidFill>
          <a:latin typeface="+mn-lt"/>
          <a:ea typeface="+mn-ea"/>
          <a:cs typeface="+mn-cs"/>
        </a:defRPr>
      </a:lvl2pPr>
      <a:lvl3pPr marL="1110264" algn="l" defTabSz="1110264" rtl="0" eaLnBrk="1" latinLnBrk="0" hangingPunct="1">
        <a:defRPr sz="2200" kern="1200">
          <a:solidFill>
            <a:schemeClr val="tx1"/>
          </a:solidFill>
          <a:latin typeface="+mn-lt"/>
          <a:ea typeface="+mn-ea"/>
          <a:cs typeface="+mn-cs"/>
        </a:defRPr>
      </a:lvl3pPr>
      <a:lvl4pPr marL="1665397" algn="l" defTabSz="1110264" rtl="0" eaLnBrk="1" latinLnBrk="0" hangingPunct="1">
        <a:defRPr sz="2200" kern="1200">
          <a:solidFill>
            <a:schemeClr val="tx1"/>
          </a:solidFill>
          <a:latin typeface="+mn-lt"/>
          <a:ea typeface="+mn-ea"/>
          <a:cs typeface="+mn-cs"/>
        </a:defRPr>
      </a:lvl4pPr>
      <a:lvl5pPr marL="2220529" algn="l" defTabSz="1110264" rtl="0" eaLnBrk="1" latinLnBrk="0" hangingPunct="1">
        <a:defRPr sz="2200" kern="1200">
          <a:solidFill>
            <a:schemeClr val="tx1"/>
          </a:solidFill>
          <a:latin typeface="+mn-lt"/>
          <a:ea typeface="+mn-ea"/>
          <a:cs typeface="+mn-cs"/>
        </a:defRPr>
      </a:lvl5pPr>
      <a:lvl6pPr marL="2775661" algn="l" defTabSz="1110264" rtl="0" eaLnBrk="1" latinLnBrk="0" hangingPunct="1">
        <a:defRPr sz="2200" kern="1200">
          <a:solidFill>
            <a:schemeClr val="tx1"/>
          </a:solidFill>
          <a:latin typeface="+mn-lt"/>
          <a:ea typeface="+mn-ea"/>
          <a:cs typeface="+mn-cs"/>
        </a:defRPr>
      </a:lvl6pPr>
      <a:lvl7pPr marL="3330793" algn="l" defTabSz="1110264" rtl="0" eaLnBrk="1" latinLnBrk="0" hangingPunct="1">
        <a:defRPr sz="2200" kern="1200">
          <a:solidFill>
            <a:schemeClr val="tx1"/>
          </a:solidFill>
          <a:latin typeface="+mn-lt"/>
          <a:ea typeface="+mn-ea"/>
          <a:cs typeface="+mn-cs"/>
        </a:defRPr>
      </a:lvl7pPr>
      <a:lvl8pPr marL="3885926" algn="l" defTabSz="1110264" rtl="0" eaLnBrk="1" latinLnBrk="0" hangingPunct="1">
        <a:defRPr sz="2200" kern="1200">
          <a:solidFill>
            <a:schemeClr val="tx1"/>
          </a:solidFill>
          <a:latin typeface="+mn-lt"/>
          <a:ea typeface="+mn-ea"/>
          <a:cs typeface="+mn-cs"/>
        </a:defRPr>
      </a:lvl8pPr>
      <a:lvl9pPr marL="4441058" algn="l" defTabSz="1110264" rtl="0" eaLnBrk="1" latinLnBrk="0" hangingPunct="1">
        <a:defRPr sz="22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218" tIns="91387" rIns="146218" bIns="9138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7"/>
            <a:ext cx="11887198" cy="2254827"/>
          </a:xfrm>
          <a:prstGeom prst="rect">
            <a:avLst/>
          </a:prstGeom>
        </p:spPr>
        <p:txBody>
          <a:bodyPr vert="horz" wrap="square" lIns="146218" tIns="91387" rIns="146218" bIns="9138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0184912"/>
      </p:ext>
    </p:extLst>
  </p:cSld>
  <p:clrMap bg1="dk1" tx1="lt1" bg2="dk2" tx2="lt2" accent1="accent1" accent2="accent2" accent3="accent3" accent4="accent4" accent5="accent5" accent6="accent6" hlink="hlink" folHlink="folHlink"/>
  <p:sldLayoutIdLst>
    <p:sldLayoutId id="2147484512" r:id="rId1"/>
    <p:sldLayoutId id="2147484513" r:id="rId2"/>
    <p:sldLayoutId id="2147484514" r:id="rId3"/>
    <p:sldLayoutId id="2147484515" r:id="rId4"/>
    <p:sldLayoutId id="2147484516" r:id="rId5"/>
    <p:sldLayoutId id="2147484517" r:id="rId6"/>
    <p:sldLayoutId id="2147484518" r:id="rId7"/>
    <p:sldLayoutId id="2147484519" r:id="rId8"/>
    <p:sldLayoutId id="2147484520" r:id="rId9"/>
    <p:sldLayoutId id="2147484521" r:id="rId10"/>
    <p:sldLayoutId id="2147484522" r:id="rId11"/>
    <p:sldLayoutId id="2147484523" r:id="rId12"/>
    <p:sldLayoutId id="2147484524" r:id="rId13"/>
    <p:sldLayoutId id="2147484525" r:id="rId14"/>
  </p:sldLayoutIdLst>
  <p:transition>
    <p:fade/>
  </p:transition>
  <p:timing>
    <p:tnLst>
      <p:par>
        <p:cTn id="1" dur="indefinite" restart="never" nodeType="tmRoot"/>
      </p:par>
    </p:tnLst>
  </p:timing>
  <p:txStyles>
    <p:titleStyle>
      <a:lvl1pPr algn="l" defTabSz="93219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1" marR="0" indent="-342701" algn="l" defTabSz="93219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858" marR="0" indent="-241160"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10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567"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218" tIns="91387" rIns="146218" bIns="9138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7"/>
            <a:ext cx="11887198" cy="2254827"/>
          </a:xfrm>
          <a:prstGeom prst="rect">
            <a:avLst/>
          </a:prstGeom>
        </p:spPr>
        <p:txBody>
          <a:bodyPr vert="horz" wrap="square" lIns="146218" tIns="91387" rIns="146218" bIns="9138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23058"/>
      </p:ext>
    </p:extLst>
  </p:cSld>
  <p:clrMap bg1="dk1" tx1="lt1" bg2="dk2" tx2="lt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Lst>
  <p:transition>
    <p:fade/>
  </p:transition>
  <p:timing>
    <p:tnLst>
      <p:par>
        <p:cTn id="1" dur="indefinite" restart="never" nodeType="tmRoot"/>
      </p:par>
    </p:tnLst>
  </p:timing>
  <p:txStyles>
    <p:titleStyle>
      <a:lvl1pPr algn="l" defTabSz="93219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1" marR="0" indent="-342701" algn="l" defTabSz="93219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858" marR="0" indent="-241160"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10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567"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218" tIns="91387" rIns="146218" bIns="9138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7"/>
            <a:ext cx="11887198" cy="2254827"/>
          </a:xfrm>
          <a:prstGeom prst="rect">
            <a:avLst/>
          </a:prstGeom>
        </p:spPr>
        <p:txBody>
          <a:bodyPr vert="horz" wrap="square" lIns="146218" tIns="91387" rIns="146218" bIns="9138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5517521"/>
      </p:ext>
    </p:extLst>
  </p:cSld>
  <p:clrMap bg1="dk1" tx1="lt1" bg2="dk2" tx2="lt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Lst>
  <p:transition>
    <p:fade/>
  </p:transition>
  <p:timing>
    <p:tnLst>
      <p:par>
        <p:cTn id="1" dur="indefinite" restart="never" nodeType="tmRoot"/>
      </p:par>
    </p:tnLst>
  </p:timing>
  <p:txStyles>
    <p:titleStyle>
      <a:lvl1pPr algn="l" defTabSz="93219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1" marR="0" indent="-342701" algn="l" defTabSz="93219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858" marR="0" indent="-241160"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10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567"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4" y="295280"/>
            <a:ext cx="11889564" cy="917575"/>
          </a:xfrm>
          <a:prstGeom prst="rect">
            <a:avLst/>
          </a:prstGeom>
        </p:spPr>
        <p:txBody>
          <a:bodyPr vert="horz" wrap="square" lIns="146218" tIns="91387" rIns="146218" bIns="91387"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7"/>
            <a:ext cx="11887198" cy="2254827"/>
          </a:xfrm>
          <a:prstGeom prst="rect">
            <a:avLst/>
          </a:prstGeom>
        </p:spPr>
        <p:txBody>
          <a:bodyPr vert="horz" wrap="square" lIns="146218" tIns="91387" rIns="146218" bIns="91387"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3218319"/>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 id="2147484211" r:id="rId17"/>
  </p:sldLayoutIdLst>
  <p:transition>
    <p:fade/>
  </p:transition>
  <p:timing>
    <p:tnLst>
      <p:par>
        <p:cTn id="1" dur="indefinite" restart="never" nodeType="tmRoot"/>
      </p:par>
    </p:tnLst>
  </p:timing>
  <p:txStyles>
    <p:titleStyle>
      <a:lvl1pPr algn="l" defTabSz="93219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1" marR="0" indent="-342701" algn="l" defTabSz="93219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3858" marR="0" indent="-241160" algn="l" defTabSz="93219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4" marR="0" indent="-228467" algn="l" defTabSz="93219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4" marR="0" indent="-228467" algn="l" defTabSz="93219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67" marR="0" indent="-228467" algn="l" defTabSz="93219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218" tIns="91387" rIns="146218" bIns="9138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7"/>
            <a:ext cx="11887198" cy="2254827"/>
          </a:xfrm>
          <a:prstGeom prst="rect">
            <a:avLst/>
          </a:prstGeom>
        </p:spPr>
        <p:txBody>
          <a:bodyPr vert="horz" wrap="square" lIns="146218" tIns="91387" rIns="146218" bIns="9138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344430"/>
      </p:ext>
    </p:extLst>
  </p:cSld>
  <p:clrMap bg1="dk1" tx1="lt1" bg2="dk2" tx2="lt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Lst>
  <p:transition>
    <p:fade/>
  </p:transition>
  <p:timing>
    <p:tnLst>
      <p:par>
        <p:cTn id="1" dur="indefinite" restart="never" nodeType="tmRoot"/>
      </p:par>
    </p:tnLst>
  </p:timing>
  <p:txStyles>
    <p:titleStyle>
      <a:lvl1pPr algn="l" defTabSz="93219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1" marR="0" indent="-342701" algn="l" defTabSz="93219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858" marR="0" indent="-241160"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10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567"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218" tIns="91387" rIns="146218" bIns="9138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7"/>
            <a:ext cx="11887198" cy="2254827"/>
          </a:xfrm>
          <a:prstGeom prst="rect">
            <a:avLst/>
          </a:prstGeom>
        </p:spPr>
        <p:txBody>
          <a:bodyPr vert="horz" wrap="square" lIns="146218" tIns="91387" rIns="146218" bIns="9138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9612575"/>
      </p:ext>
    </p:extLst>
  </p:cSld>
  <p:clrMap bg1="dk1" tx1="lt1" bg2="dk2" tx2="lt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 id="2147484224" r:id="rId12"/>
    <p:sldLayoutId id="2147484225" r:id="rId13"/>
  </p:sldLayoutIdLst>
  <p:transition>
    <p:fade/>
  </p:transition>
  <p:timing>
    <p:tnLst>
      <p:par>
        <p:cTn id="1" dur="indefinite" restart="never" nodeType="tmRoot"/>
      </p:par>
    </p:tnLst>
  </p:timing>
  <p:txStyles>
    <p:titleStyle>
      <a:lvl1pPr algn="l" defTabSz="93219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1" marR="0" indent="-342701" algn="l" defTabSz="93219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858" marR="0" indent="-241160"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10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567"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218" tIns="91387" rIns="146218" bIns="9138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7"/>
            <a:ext cx="11887198" cy="2254827"/>
          </a:xfrm>
          <a:prstGeom prst="rect">
            <a:avLst/>
          </a:prstGeom>
        </p:spPr>
        <p:txBody>
          <a:bodyPr vert="horz" wrap="square" lIns="146218" tIns="91387" rIns="146218" bIns="9138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8728709"/>
      </p:ext>
    </p:extLst>
  </p:cSld>
  <p:clrMap bg1="dk1" tx1="lt1" bg2="dk2" tx2="lt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Lst>
  <p:transition>
    <p:fade/>
  </p:transition>
  <p:timing>
    <p:tnLst>
      <p:par>
        <p:cTn id="1" dur="indefinite" restart="never" nodeType="tmRoot"/>
      </p:par>
    </p:tnLst>
  </p:timing>
  <p:txStyles>
    <p:titleStyle>
      <a:lvl1pPr algn="l" defTabSz="93219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1" marR="0" indent="-342701" algn="l" defTabSz="93219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858" marR="0" indent="-241160"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10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567"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218" tIns="91387" rIns="146218" bIns="9138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7"/>
            <a:ext cx="11887198" cy="2254827"/>
          </a:xfrm>
          <a:prstGeom prst="rect">
            <a:avLst/>
          </a:prstGeom>
        </p:spPr>
        <p:txBody>
          <a:bodyPr vert="horz" wrap="square" lIns="146218" tIns="91387" rIns="146218" bIns="9138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0648672"/>
      </p:ext>
    </p:extLst>
  </p:cSld>
  <p:clrMap bg1="dk1" tx1="lt1" bg2="dk2" tx2="lt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 id="2147484268" r:id="rId12"/>
    <p:sldLayoutId id="2147484269" r:id="rId13"/>
    <p:sldLayoutId id="2147484270" r:id="rId14"/>
  </p:sldLayoutIdLst>
  <p:transition>
    <p:fade/>
  </p:transition>
  <p:timing>
    <p:tnLst>
      <p:par>
        <p:cTn id="1" dur="indefinite" restart="never" nodeType="tmRoot"/>
      </p:par>
    </p:tnLst>
  </p:timing>
  <p:txStyles>
    <p:titleStyle>
      <a:lvl1pPr algn="l" defTabSz="93219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1" marR="0" indent="-342701" algn="l" defTabSz="93219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858" marR="0" indent="-241160"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10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567"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218" tIns="91387" rIns="146218" bIns="9138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7"/>
            <a:ext cx="11887198" cy="2254827"/>
          </a:xfrm>
          <a:prstGeom prst="rect">
            <a:avLst/>
          </a:prstGeom>
        </p:spPr>
        <p:txBody>
          <a:bodyPr vert="horz" wrap="square" lIns="146218" tIns="91387" rIns="146218" bIns="9138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9012560"/>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Lst>
  <p:transition>
    <p:fade/>
  </p:transition>
  <p:timing>
    <p:tnLst>
      <p:par>
        <p:cTn id="1" dur="indefinite" restart="never" nodeType="tmRoot"/>
      </p:par>
    </p:tnLst>
  </p:timing>
  <p:txStyles>
    <p:titleStyle>
      <a:lvl1pPr algn="l" defTabSz="93219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1" marR="0" indent="-342701" algn="l" defTabSz="93219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858" marR="0" indent="-241160"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10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567"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218" tIns="91387" rIns="146218" bIns="91387"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7"/>
            <a:ext cx="11887198" cy="2254827"/>
          </a:xfrm>
          <a:prstGeom prst="rect">
            <a:avLst/>
          </a:prstGeom>
        </p:spPr>
        <p:txBody>
          <a:bodyPr vert="horz" wrap="square" lIns="146218" tIns="91387" rIns="146218" bIns="91387"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69208666"/>
      </p:ext>
    </p:extLst>
  </p:cSld>
  <p:clrMap bg1="dk1" tx1="lt1" bg2="dk2" tx2="lt2" accent1="accent1" accent2="accent2" accent3="accent3" accent4="accent4" accent5="accent5" accent6="accent6" hlink="hlink" folHlink="folHlink"/>
  <p:sldLayoutIdLst>
    <p:sldLayoutId id="2147484287" r:id="rId1"/>
    <p:sldLayoutId id="2147484288" r:id="rId2"/>
    <p:sldLayoutId id="2147484289" r:id="rId3"/>
    <p:sldLayoutId id="2147484290" r:id="rId4"/>
    <p:sldLayoutId id="2147484291" r:id="rId5"/>
    <p:sldLayoutId id="2147484292" r:id="rId6"/>
    <p:sldLayoutId id="2147484293" r:id="rId7"/>
    <p:sldLayoutId id="2147484294" r:id="rId8"/>
    <p:sldLayoutId id="2147484295" r:id="rId9"/>
    <p:sldLayoutId id="2147484296" r:id="rId10"/>
    <p:sldLayoutId id="2147484297" r:id="rId11"/>
    <p:sldLayoutId id="2147484298" r:id="rId12"/>
    <p:sldLayoutId id="2147484299" r:id="rId13"/>
  </p:sldLayoutIdLst>
  <p:transition>
    <p:fade/>
  </p:transition>
  <p:timing>
    <p:tnLst>
      <p:par>
        <p:cTn id="1" dur="indefinite" restart="never" nodeType="tmRoot"/>
      </p:par>
    </p:tnLst>
  </p:timing>
  <p:txStyles>
    <p:titleStyle>
      <a:lvl1pPr algn="l" defTabSz="93219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1" marR="0" indent="-342701" algn="l" defTabSz="93219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858" marR="0" indent="-241160"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63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104"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567" marR="0" indent="-228467" algn="l" defTabSz="9321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97" rtl="0" eaLnBrk="1" latinLnBrk="0" hangingPunct="1">
        <a:defRPr sz="1800" kern="1200">
          <a:solidFill>
            <a:schemeClr val="tx1"/>
          </a:solidFill>
          <a:latin typeface="+mn-lt"/>
          <a:ea typeface="+mn-ea"/>
          <a:cs typeface="+mn-cs"/>
        </a:defRPr>
      </a:lvl1pPr>
      <a:lvl2pPr marL="466100" algn="l" defTabSz="932197" rtl="0" eaLnBrk="1" latinLnBrk="0" hangingPunct="1">
        <a:defRPr sz="1800" kern="1200">
          <a:solidFill>
            <a:schemeClr val="tx1"/>
          </a:solidFill>
          <a:latin typeface="+mn-lt"/>
          <a:ea typeface="+mn-ea"/>
          <a:cs typeface="+mn-cs"/>
        </a:defRPr>
      </a:lvl2pPr>
      <a:lvl3pPr marL="932197" algn="l" defTabSz="932197" rtl="0" eaLnBrk="1" latinLnBrk="0" hangingPunct="1">
        <a:defRPr sz="1800" kern="1200">
          <a:solidFill>
            <a:schemeClr val="tx1"/>
          </a:solidFill>
          <a:latin typeface="+mn-lt"/>
          <a:ea typeface="+mn-ea"/>
          <a:cs typeface="+mn-cs"/>
        </a:defRPr>
      </a:lvl3pPr>
      <a:lvl4pPr marL="1398296" algn="l" defTabSz="932197" rtl="0" eaLnBrk="1" latinLnBrk="0" hangingPunct="1">
        <a:defRPr sz="1800" kern="1200">
          <a:solidFill>
            <a:schemeClr val="tx1"/>
          </a:solidFill>
          <a:latin typeface="+mn-lt"/>
          <a:ea typeface="+mn-ea"/>
          <a:cs typeface="+mn-cs"/>
        </a:defRPr>
      </a:lvl4pPr>
      <a:lvl5pPr marL="1864396" algn="l" defTabSz="932197" rtl="0" eaLnBrk="1" latinLnBrk="0" hangingPunct="1">
        <a:defRPr sz="1800" kern="1200">
          <a:solidFill>
            <a:schemeClr val="tx1"/>
          </a:solidFill>
          <a:latin typeface="+mn-lt"/>
          <a:ea typeface="+mn-ea"/>
          <a:cs typeface="+mn-cs"/>
        </a:defRPr>
      </a:lvl5pPr>
      <a:lvl6pPr marL="2330494" algn="l" defTabSz="932197" rtl="0" eaLnBrk="1" latinLnBrk="0" hangingPunct="1">
        <a:defRPr sz="1800" kern="1200">
          <a:solidFill>
            <a:schemeClr val="tx1"/>
          </a:solidFill>
          <a:latin typeface="+mn-lt"/>
          <a:ea typeface="+mn-ea"/>
          <a:cs typeface="+mn-cs"/>
        </a:defRPr>
      </a:lvl6pPr>
      <a:lvl7pPr marL="2796593" algn="l" defTabSz="932197" rtl="0" eaLnBrk="1" latinLnBrk="0" hangingPunct="1">
        <a:defRPr sz="1800" kern="1200">
          <a:solidFill>
            <a:schemeClr val="tx1"/>
          </a:solidFill>
          <a:latin typeface="+mn-lt"/>
          <a:ea typeface="+mn-ea"/>
          <a:cs typeface="+mn-cs"/>
        </a:defRPr>
      </a:lvl7pPr>
      <a:lvl8pPr marL="3262691" algn="l" defTabSz="932197" rtl="0" eaLnBrk="1" latinLnBrk="0" hangingPunct="1">
        <a:defRPr sz="1800" kern="1200">
          <a:solidFill>
            <a:schemeClr val="tx1"/>
          </a:solidFill>
          <a:latin typeface="+mn-lt"/>
          <a:ea typeface="+mn-ea"/>
          <a:cs typeface="+mn-cs"/>
        </a:defRPr>
      </a:lvl8pPr>
      <a:lvl9pPr marL="3728791" algn="l" defTabSz="93219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6" cstate="print">
            <a:extLst>
              <a:ext uri="{28A0092B-C50C-407E-A947-70E740481C1C}">
                <a14:useLocalDpi xmlns:a14="http://schemas.microsoft.com/office/drawing/2010/main" val="0"/>
              </a:ext>
            </a:extLst>
          </a:blip>
          <a:srcRect r="3957" b="4063"/>
          <a:stretch/>
        </p:blipFill>
        <p:spPr>
          <a:xfrm>
            <a:off x="11167" y="999"/>
            <a:ext cx="12414142" cy="6993533"/>
          </a:xfrm>
          <a:prstGeom prst="rect">
            <a:avLst/>
          </a:prstGeom>
        </p:spPr>
      </p:pic>
      <p:sp>
        <p:nvSpPr>
          <p:cNvPr id="2" name="Title Placeholder 1"/>
          <p:cNvSpPr>
            <a:spLocks noGrp="1"/>
          </p:cNvSpPr>
          <p:nvPr>
            <p:ph type="title"/>
          </p:nvPr>
        </p:nvSpPr>
        <p:spPr>
          <a:xfrm>
            <a:off x="572048" y="349177"/>
            <a:ext cx="11301996" cy="976663"/>
          </a:xfrm>
          <a:prstGeom prst="rect">
            <a:avLst/>
          </a:prstGeom>
        </p:spPr>
        <p:txBody>
          <a:bodyPr vert="horz" lIns="93215" tIns="46607" rIns="93215" bIns="46607"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8" y="1512331"/>
            <a:ext cx="11301996" cy="4507719"/>
          </a:xfrm>
          <a:prstGeom prst="rect">
            <a:avLst/>
          </a:prstGeom>
        </p:spPr>
        <p:txBody>
          <a:bodyPr vert="horz" lIns="93215" tIns="46607" rIns="93215" bIns="4660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9075833" y="6399067"/>
            <a:ext cx="2798207" cy="372394"/>
          </a:xfrm>
          <a:prstGeom prst="rect">
            <a:avLst/>
          </a:prstGeom>
        </p:spPr>
        <p:txBody>
          <a:bodyPr vert="horz" lIns="93215" tIns="46607" rIns="93215" bIns="46607" rtlCol="0" anchor="ctr"/>
          <a:lstStyle>
            <a:lvl1pPr algn="r">
              <a:defRPr sz="2000">
                <a:solidFill>
                  <a:srgbClr val="289FD7"/>
                </a:solidFill>
                <a:latin typeface="+mj-lt"/>
              </a:defRPr>
            </a:lvl1pPr>
          </a:lstStyle>
          <a:p>
            <a:pPr defTabSz="932143"/>
            <a:fld id="{0D099E2A-118A-4377-8F98-2DF40BCBA9FE}" type="slidenum">
              <a:rPr lang="en-US" smtClean="0"/>
              <a:pPr defTabSz="932143"/>
              <a:t>‹#›</a:t>
            </a:fld>
            <a:endParaRPr lang="en-US" dirty="0"/>
          </a:p>
        </p:txBody>
      </p:sp>
    </p:spTree>
    <p:extLst>
      <p:ext uri="{BB962C8B-B14F-4D97-AF65-F5344CB8AC3E}">
        <p14:creationId xmlns:p14="http://schemas.microsoft.com/office/powerpoint/2010/main" val="1105158958"/>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 id="2147484311" r:id="rId11"/>
    <p:sldLayoutId id="2147484312" r:id="rId12"/>
    <p:sldLayoutId id="2147484313" r:id="rId13"/>
    <p:sldLayoutId id="2147484314" r:id="rId14"/>
  </p:sldLayoutIdLst>
  <p:timing>
    <p:tnLst>
      <p:par>
        <p:cTn id="1" dur="indefinite" restart="never" nodeType="tmRoot"/>
      </p:par>
    </p:tnLst>
  </p:timing>
  <p:hf hdr="0" ftr="0" dt="0"/>
  <p:txStyles>
    <p:titleStyle>
      <a:lvl1pPr algn="l" defTabSz="932143" rtl="0" eaLnBrk="1" latinLnBrk="0" hangingPunct="1">
        <a:lnSpc>
          <a:spcPct val="90000"/>
        </a:lnSpc>
        <a:spcBef>
          <a:spcPct val="0"/>
        </a:spcBef>
        <a:buNone/>
        <a:defRPr sz="5500" kern="1200">
          <a:solidFill>
            <a:schemeClr val="bg1"/>
          </a:solidFill>
          <a:latin typeface="+mj-lt"/>
          <a:ea typeface="+mj-ea"/>
          <a:cs typeface="+mj-cs"/>
        </a:defRPr>
      </a:lvl1pPr>
    </p:titleStyle>
    <p:bodyStyle>
      <a:lvl1pPr marL="233038" indent="-233038" algn="l" defTabSz="932143" rtl="0" eaLnBrk="1" latinLnBrk="0" hangingPunct="1">
        <a:lnSpc>
          <a:spcPct val="90000"/>
        </a:lnSpc>
        <a:spcBef>
          <a:spcPts val="1020"/>
        </a:spcBef>
        <a:buFont typeface="Arial" panose="020B0604020202020204" pitchFamily="34" charset="0"/>
        <a:buChar char="•"/>
        <a:defRPr sz="3700" kern="1200">
          <a:solidFill>
            <a:schemeClr val="bg1"/>
          </a:solidFill>
          <a:latin typeface="+mn-lt"/>
          <a:ea typeface="+mn-ea"/>
          <a:cs typeface="+mn-cs"/>
        </a:defRPr>
      </a:lvl1pPr>
      <a:lvl2pPr marL="699109" indent="-233038" algn="l" defTabSz="932143" rtl="0" eaLnBrk="1" latinLnBrk="0" hangingPunct="1">
        <a:lnSpc>
          <a:spcPct val="90000"/>
        </a:lnSpc>
        <a:spcBef>
          <a:spcPts val="510"/>
        </a:spcBef>
        <a:buFont typeface="Arial" panose="020B0604020202020204" pitchFamily="34" charset="0"/>
        <a:buChar char="•"/>
        <a:defRPr sz="3300" kern="1200">
          <a:solidFill>
            <a:schemeClr val="bg1"/>
          </a:solidFill>
          <a:latin typeface="+mn-lt"/>
          <a:ea typeface="+mn-ea"/>
          <a:cs typeface="+mn-cs"/>
        </a:defRPr>
      </a:lvl2pPr>
      <a:lvl3pPr marL="1165180" indent="-233038" algn="l" defTabSz="932143" rtl="0" eaLnBrk="1" latinLnBrk="0" hangingPunct="1">
        <a:lnSpc>
          <a:spcPct val="90000"/>
        </a:lnSpc>
        <a:spcBef>
          <a:spcPts val="510"/>
        </a:spcBef>
        <a:buFont typeface="Arial" panose="020B0604020202020204" pitchFamily="34" charset="0"/>
        <a:buChar char="•"/>
        <a:defRPr sz="2900" kern="1200">
          <a:solidFill>
            <a:schemeClr val="bg1"/>
          </a:solidFill>
          <a:latin typeface="+mn-lt"/>
          <a:ea typeface="+mn-ea"/>
          <a:cs typeface="+mn-cs"/>
        </a:defRPr>
      </a:lvl3pPr>
      <a:lvl4pPr marL="1631252" indent="-233038" algn="l" defTabSz="932143"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4pPr>
      <a:lvl5pPr marL="2097326" indent="-233038" algn="l" defTabSz="932143"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5pPr>
      <a:lvl6pPr marL="2563396" indent="-233038" algn="l" defTabSz="932143"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6pPr>
      <a:lvl7pPr marL="3029466" indent="-233038" algn="l" defTabSz="932143"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7pPr>
      <a:lvl8pPr marL="3495539" indent="-233038" algn="l" defTabSz="932143"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8pPr>
      <a:lvl9pPr marL="3961610" indent="-233038" algn="l" defTabSz="932143"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32143" rtl="0" eaLnBrk="1" latinLnBrk="0" hangingPunct="1">
        <a:defRPr sz="1800" kern="1200">
          <a:solidFill>
            <a:schemeClr val="tx1"/>
          </a:solidFill>
          <a:latin typeface="+mn-lt"/>
          <a:ea typeface="+mn-ea"/>
          <a:cs typeface="+mn-cs"/>
        </a:defRPr>
      </a:lvl1pPr>
      <a:lvl2pPr marL="466070" algn="l" defTabSz="932143" rtl="0" eaLnBrk="1" latinLnBrk="0" hangingPunct="1">
        <a:defRPr sz="1800" kern="1200">
          <a:solidFill>
            <a:schemeClr val="tx1"/>
          </a:solidFill>
          <a:latin typeface="+mn-lt"/>
          <a:ea typeface="+mn-ea"/>
          <a:cs typeface="+mn-cs"/>
        </a:defRPr>
      </a:lvl2pPr>
      <a:lvl3pPr marL="932143" algn="l" defTabSz="932143" rtl="0" eaLnBrk="1" latinLnBrk="0" hangingPunct="1">
        <a:defRPr sz="1800" kern="1200">
          <a:solidFill>
            <a:schemeClr val="tx1"/>
          </a:solidFill>
          <a:latin typeface="+mn-lt"/>
          <a:ea typeface="+mn-ea"/>
          <a:cs typeface="+mn-cs"/>
        </a:defRPr>
      </a:lvl3pPr>
      <a:lvl4pPr marL="1398214" algn="l" defTabSz="932143" rtl="0" eaLnBrk="1" latinLnBrk="0" hangingPunct="1">
        <a:defRPr sz="1800" kern="1200">
          <a:solidFill>
            <a:schemeClr val="tx1"/>
          </a:solidFill>
          <a:latin typeface="+mn-lt"/>
          <a:ea typeface="+mn-ea"/>
          <a:cs typeface="+mn-cs"/>
        </a:defRPr>
      </a:lvl4pPr>
      <a:lvl5pPr marL="1864287" algn="l" defTabSz="932143" rtl="0" eaLnBrk="1" latinLnBrk="0" hangingPunct="1">
        <a:defRPr sz="1800" kern="1200">
          <a:solidFill>
            <a:schemeClr val="tx1"/>
          </a:solidFill>
          <a:latin typeface="+mn-lt"/>
          <a:ea typeface="+mn-ea"/>
          <a:cs typeface="+mn-cs"/>
        </a:defRPr>
      </a:lvl5pPr>
      <a:lvl6pPr marL="2330358" algn="l" defTabSz="932143" rtl="0" eaLnBrk="1" latinLnBrk="0" hangingPunct="1">
        <a:defRPr sz="1800" kern="1200">
          <a:solidFill>
            <a:schemeClr val="tx1"/>
          </a:solidFill>
          <a:latin typeface="+mn-lt"/>
          <a:ea typeface="+mn-ea"/>
          <a:cs typeface="+mn-cs"/>
        </a:defRPr>
      </a:lvl6pPr>
      <a:lvl7pPr marL="2796431" algn="l" defTabSz="932143" rtl="0" eaLnBrk="1" latinLnBrk="0" hangingPunct="1">
        <a:defRPr sz="1800" kern="1200">
          <a:solidFill>
            <a:schemeClr val="tx1"/>
          </a:solidFill>
          <a:latin typeface="+mn-lt"/>
          <a:ea typeface="+mn-ea"/>
          <a:cs typeface="+mn-cs"/>
        </a:defRPr>
      </a:lvl7pPr>
      <a:lvl8pPr marL="3262501" algn="l" defTabSz="932143" rtl="0" eaLnBrk="1" latinLnBrk="0" hangingPunct="1">
        <a:defRPr sz="1800" kern="1200">
          <a:solidFill>
            <a:schemeClr val="tx1"/>
          </a:solidFill>
          <a:latin typeface="+mn-lt"/>
          <a:ea typeface="+mn-ea"/>
          <a:cs typeface="+mn-cs"/>
        </a:defRPr>
      </a:lvl8pPr>
      <a:lvl9pPr marL="3728574" algn="l" defTabSz="93214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6" cstate="print">
            <a:extLst>
              <a:ext uri="{28A0092B-C50C-407E-A947-70E740481C1C}">
                <a14:useLocalDpi xmlns:a14="http://schemas.microsoft.com/office/drawing/2010/main" val="0"/>
              </a:ext>
            </a:extLst>
          </a:blip>
          <a:srcRect r="3957" b="4063"/>
          <a:stretch/>
        </p:blipFill>
        <p:spPr>
          <a:xfrm>
            <a:off x="11167" y="998"/>
            <a:ext cx="12414142" cy="6993533"/>
          </a:xfrm>
          <a:prstGeom prst="rect">
            <a:avLst/>
          </a:prstGeom>
        </p:spPr>
      </p:pic>
      <p:sp>
        <p:nvSpPr>
          <p:cNvPr id="2" name="Title Placeholder 1"/>
          <p:cNvSpPr>
            <a:spLocks noGrp="1"/>
          </p:cNvSpPr>
          <p:nvPr>
            <p:ph type="title"/>
          </p:nvPr>
        </p:nvSpPr>
        <p:spPr>
          <a:xfrm>
            <a:off x="572048" y="349176"/>
            <a:ext cx="11301996" cy="976663"/>
          </a:xfrm>
          <a:prstGeom prst="rect">
            <a:avLst/>
          </a:prstGeom>
        </p:spPr>
        <p:txBody>
          <a:bodyPr vert="horz" lIns="93223" tIns="46613" rIns="93223" bIns="46613"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8" y="1512331"/>
            <a:ext cx="11301996" cy="4507719"/>
          </a:xfrm>
          <a:prstGeom prst="rect">
            <a:avLst/>
          </a:prstGeom>
        </p:spPr>
        <p:txBody>
          <a:bodyPr vert="horz" lIns="93223" tIns="46613" rIns="93223" bIns="46613"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9075833" y="6399066"/>
            <a:ext cx="2798207" cy="372394"/>
          </a:xfrm>
          <a:prstGeom prst="rect">
            <a:avLst/>
          </a:prstGeom>
        </p:spPr>
        <p:txBody>
          <a:bodyPr vert="horz" lIns="93223" tIns="46613" rIns="93223" bIns="46613" rtlCol="0" anchor="ctr"/>
          <a:lstStyle>
            <a:lvl1pPr algn="r">
              <a:defRPr sz="2000">
                <a:solidFill>
                  <a:srgbClr val="289FD7"/>
                </a:solidFill>
                <a:latin typeface="+mj-lt"/>
              </a:defRPr>
            </a:lvl1pPr>
          </a:lstStyle>
          <a:p>
            <a:pPr defTabSz="932231"/>
            <a:fld id="{0D099E2A-118A-4377-8F98-2DF40BCBA9FE}" type="slidenum">
              <a:rPr lang="en-US" smtClean="0"/>
              <a:pPr defTabSz="932231"/>
              <a:t>‹#›</a:t>
            </a:fld>
            <a:endParaRPr lang="en-US" dirty="0"/>
          </a:p>
        </p:txBody>
      </p:sp>
    </p:spTree>
    <p:extLst>
      <p:ext uri="{BB962C8B-B14F-4D97-AF65-F5344CB8AC3E}">
        <p14:creationId xmlns:p14="http://schemas.microsoft.com/office/powerpoint/2010/main" val="4133622430"/>
      </p:ext>
    </p:extLst>
  </p:cSld>
  <p:clrMap bg1="lt1" tx1="dk1" bg2="lt2" tx2="dk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 id="2147484328" r:id="rId13"/>
    <p:sldLayoutId id="2147484329" r:id="rId14"/>
  </p:sldLayoutIdLst>
  <p:timing>
    <p:tnLst>
      <p:par>
        <p:cTn id="1" dur="indefinite" restart="never" nodeType="tmRoot"/>
      </p:par>
    </p:tnLst>
  </p:timing>
  <p:hf hdr="0" ftr="0" dt="0"/>
  <p:txStyles>
    <p:titleStyle>
      <a:lvl1pPr algn="l" defTabSz="932231" rtl="0" eaLnBrk="1" latinLnBrk="0" hangingPunct="1">
        <a:lnSpc>
          <a:spcPct val="90000"/>
        </a:lnSpc>
        <a:spcBef>
          <a:spcPct val="0"/>
        </a:spcBef>
        <a:buNone/>
        <a:defRPr sz="5500" kern="1200">
          <a:solidFill>
            <a:schemeClr val="bg1"/>
          </a:solidFill>
          <a:latin typeface="+mj-lt"/>
          <a:ea typeface="+mj-ea"/>
          <a:cs typeface="+mj-cs"/>
        </a:defRPr>
      </a:lvl1pPr>
    </p:titleStyle>
    <p:bodyStyle>
      <a:lvl1pPr marL="233059" indent="-233059" algn="l" defTabSz="932231" rtl="0" eaLnBrk="1" latinLnBrk="0" hangingPunct="1">
        <a:lnSpc>
          <a:spcPct val="90000"/>
        </a:lnSpc>
        <a:spcBef>
          <a:spcPts val="1020"/>
        </a:spcBef>
        <a:buFont typeface="Arial" panose="020B0604020202020204" pitchFamily="34" charset="0"/>
        <a:buChar char="•"/>
        <a:defRPr sz="3700" kern="1200">
          <a:solidFill>
            <a:schemeClr val="bg1"/>
          </a:solidFill>
          <a:latin typeface="+mn-lt"/>
          <a:ea typeface="+mn-ea"/>
          <a:cs typeface="+mn-cs"/>
        </a:defRPr>
      </a:lvl1pPr>
      <a:lvl2pPr marL="699174" indent="-233059" algn="l" defTabSz="932231" rtl="0" eaLnBrk="1" latinLnBrk="0" hangingPunct="1">
        <a:lnSpc>
          <a:spcPct val="90000"/>
        </a:lnSpc>
        <a:spcBef>
          <a:spcPts val="510"/>
        </a:spcBef>
        <a:buFont typeface="Arial" panose="020B0604020202020204" pitchFamily="34" charset="0"/>
        <a:buChar char="•"/>
        <a:defRPr sz="3300" kern="1200">
          <a:solidFill>
            <a:schemeClr val="bg1"/>
          </a:solidFill>
          <a:latin typeface="+mn-lt"/>
          <a:ea typeface="+mn-ea"/>
          <a:cs typeface="+mn-cs"/>
        </a:defRPr>
      </a:lvl2pPr>
      <a:lvl3pPr marL="1165289" indent="-233059" algn="l" defTabSz="932231" rtl="0" eaLnBrk="1" latinLnBrk="0" hangingPunct="1">
        <a:lnSpc>
          <a:spcPct val="90000"/>
        </a:lnSpc>
        <a:spcBef>
          <a:spcPts val="510"/>
        </a:spcBef>
        <a:buFont typeface="Arial" panose="020B0604020202020204" pitchFamily="34" charset="0"/>
        <a:buChar char="•"/>
        <a:defRPr sz="2900" kern="1200">
          <a:solidFill>
            <a:schemeClr val="bg1"/>
          </a:solidFill>
          <a:latin typeface="+mn-lt"/>
          <a:ea typeface="+mn-ea"/>
          <a:cs typeface="+mn-cs"/>
        </a:defRPr>
      </a:lvl3pPr>
      <a:lvl4pPr marL="1631405" indent="-233059" algn="l" defTabSz="932231"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4pPr>
      <a:lvl5pPr marL="2097522" indent="-233059" algn="l" defTabSz="932231"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5pPr>
      <a:lvl6pPr marL="2563637" indent="-233059" algn="l" defTabSz="932231"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6pPr>
      <a:lvl7pPr marL="3029751" indent="-233059" algn="l" defTabSz="932231"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7pPr>
      <a:lvl8pPr marL="3495866" indent="-233059" algn="l" defTabSz="932231"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8pPr>
      <a:lvl9pPr marL="3961982" indent="-233059" algn="l" defTabSz="932231"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32231" rtl="0" eaLnBrk="1" latinLnBrk="0" hangingPunct="1">
        <a:defRPr sz="1800" kern="1200">
          <a:solidFill>
            <a:schemeClr val="tx1"/>
          </a:solidFill>
          <a:latin typeface="+mn-lt"/>
          <a:ea typeface="+mn-ea"/>
          <a:cs typeface="+mn-cs"/>
        </a:defRPr>
      </a:lvl1pPr>
      <a:lvl2pPr marL="466114" algn="l" defTabSz="932231" rtl="0" eaLnBrk="1" latinLnBrk="0" hangingPunct="1">
        <a:defRPr sz="1800" kern="1200">
          <a:solidFill>
            <a:schemeClr val="tx1"/>
          </a:solidFill>
          <a:latin typeface="+mn-lt"/>
          <a:ea typeface="+mn-ea"/>
          <a:cs typeface="+mn-cs"/>
        </a:defRPr>
      </a:lvl2pPr>
      <a:lvl3pPr marL="932231" algn="l" defTabSz="932231" rtl="0" eaLnBrk="1" latinLnBrk="0" hangingPunct="1">
        <a:defRPr sz="1800" kern="1200">
          <a:solidFill>
            <a:schemeClr val="tx1"/>
          </a:solidFill>
          <a:latin typeface="+mn-lt"/>
          <a:ea typeface="+mn-ea"/>
          <a:cs typeface="+mn-cs"/>
        </a:defRPr>
      </a:lvl3pPr>
      <a:lvl4pPr marL="1398347" algn="l" defTabSz="932231" rtl="0" eaLnBrk="1" latinLnBrk="0" hangingPunct="1">
        <a:defRPr sz="1800" kern="1200">
          <a:solidFill>
            <a:schemeClr val="tx1"/>
          </a:solidFill>
          <a:latin typeface="+mn-lt"/>
          <a:ea typeface="+mn-ea"/>
          <a:cs typeface="+mn-cs"/>
        </a:defRPr>
      </a:lvl4pPr>
      <a:lvl5pPr marL="1864462" algn="l" defTabSz="932231" rtl="0" eaLnBrk="1" latinLnBrk="0" hangingPunct="1">
        <a:defRPr sz="1800" kern="1200">
          <a:solidFill>
            <a:schemeClr val="tx1"/>
          </a:solidFill>
          <a:latin typeface="+mn-lt"/>
          <a:ea typeface="+mn-ea"/>
          <a:cs typeface="+mn-cs"/>
        </a:defRPr>
      </a:lvl5pPr>
      <a:lvl6pPr marL="2330579" algn="l" defTabSz="932231" rtl="0" eaLnBrk="1" latinLnBrk="0" hangingPunct="1">
        <a:defRPr sz="1800" kern="1200">
          <a:solidFill>
            <a:schemeClr val="tx1"/>
          </a:solidFill>
          <a:latin typeface="+mn-lt"/>
          <a:ea typeface="+mn-ea"/>
          <a:cs typeface="+mn-cs"/>
        </a:defRPr>
      </a:lvl6pPr>
      <a:lvl7pPr marL="2796694" algn="l" defTabSz="932231" rtl="0" eaLnBrk="1" latinLnBrk="0" hangingPunct="1">
        <a:defRPr sz="1800" kern="1200">
          <a:solidFill>
            <a:schemeClr val="tx1"/>
          </a:solidFill>
          <a:latin typeface="+mn-lt"/>
          <a:ea typeface="+mn-ea"/>
          <a:cs typeface="+mn-cs"/>
        </a:defRPr>
      </a:lvl7pPr>
      <a:lvl8pPr marL="3262809" algn="l" defTabSz="932231" rtl="0" eaLnBrk="1" latinLnBrk="0" hangingPunct="1">
        <a:defRPr sz="1800" kern="1200">
          <a:solidFill>
            <a:schemeClr val="tx1"/>
          </a:solidFill>
          <a:latin typeface="+mn-lt"/>
          <a:ea typeface="+mn-ea"/>
          <a:cs typeface="+mn-cs"/>
        </a:defRPr>
      </a:lvl8pPr>
      <a:lvl9pPr marL="3728925" algn="l" defTabSz="93223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5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5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20.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20.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20.xml"/><Relationship Id="rId6" Type="http://schemas.openxmlformats.org/officeDocument/2006/relationships/image" Target="../media/image32.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9.xml"/><Relationship Id="rId1" Type="http://schemas.openxmlformats.org/officeDocument/2006/relationships/slideLayout" Target="../slideLayouts/slideLayout30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6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19.xml"/><Relationship Id="rId5" Type="http://schemas.openxmlformats.org/officeDocument/2006/relationships/image" Target="../media/image49.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9.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30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07.xml"/><Relationship Id="rId1" Type="http://schemas.openxmlformats.org/officeDocument/2006/relationships/vmlDrawing" Target="../drawings/vmlDrawing1.vml"/><Relationship Id="rId6" Type="http://schemas.openxmlformats.org/officeDocument/2006/relationships/image" Target="../media/image33.png"/><Relationship Id="rId5" Type="http://schemas.openxmlformats.org/officeDocument/2006/relationships/image" Target="../media/image52.wmf"/><Relationship Id="rId4"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307.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07.xml"/><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307.xml"/><Relationship Id="rId6" Type="http://schemas.openxmlformats.org/officeDocument/2006/relationships/image" Target="../media/image53.jpg"/><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307.xml"/><Relationship Id="rId6" Type="http://schemas.openxmlformats.org/officeDocument/2006/relationships/image" Target="../media/image53.jpg"/><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07.xml"/><Relationship Id="rId1" Type="http://schemas.openxmlformats.org/officeDocument/2006/relationships/vmlDrawing" Target="../drawings/vmlDrawing2.vml"/><Relationship Id="rId6" Type="http://schemas.openxmlformats.org/officeDocument/2006/relationships/image" Target="../media/image55.png"/><Relationship Id="rId5" Type="http://schemas.openxmlformats.org/officeDocument/2006/relationships/image" Target="../media/image54.wmf"/><Relationship Id="rId4"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7.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307.xml"/><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20.xml"/><Relationship Id="rId1" Type="http://schemas.openxmlformats.org/officeDocument/2006/relationships/vmlDrawing" Target="../drawings/vmlDrawing3.vml"/><Relationship Id="rId6" Type="http://schemas.openxmlformats.org/officeDocument/2006/relationships/image" Target="../media/image56.wmf"/><Relationship Id="rId5" Type="http://schemas.openxmlformats.org/officeDocument/2006/relationships/oleObject" Target="../embeddings/oleObject3.bin"/><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80.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1.xml"/></Relationships>
</file>

<file path=ppt/slides/_rels/slide6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62.xml"/><Relationship Id="rId1" Type="http://schemas.openxmlformats.org/officeDocument/2006/relationships/slideLayout" Target="../slideLayouts/slideLayout23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8" Type="http://schemas.openxmlformats.org/officeDocument/2006/relationships/hyperlink" Target="http://aka.ms/technetlabs" TargetMode="External"/><Relationship Id="rId13" Type="http://schemas.openxmlformats.org/officeDocument/2006/relationships/image" Target="../media/image68.png"/><Relationship Id="rId3" Type="http://schemas.openxmlformats.org/officeDocument/2006/relationships/hyperlink" Target="http://aka.ms/technetnz" TargetMode="External"/><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hyperlink" Target="http://www.microsoft.com/learning" TargetMode="External"/><Relationship Id="rId11" Type="http://schemas.openxmlformats.org/officeDocument/2006/relationships/image" Target="../media/image66.png"/><Relationship Id="rId5" Type="http://schemas.openxmlformats.org/officeDocument/2006/relationships/hyperlink" Target="http://aka.ms/ch9nz" TargetMode="External"/><Relationship Id="rId10" Type="http://schemas.openxmlformats.org/officeDocument/2006/relationships/image" Target="../media/image65.png"/><Relationship Id="rId4" Type="http://schemas.openxmlformats.org/officeDocument/2006/relationships/hyperlink" Target="http://aka.ms/msdnnz" TargetMode="External"/><Relationship Id="rId9"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5" y="2125684"/>
            <a:ext cx="9606709" cy="1828786"/>
          </a:xfrm>
        </p:spPr>
        <p:txBody>
          <a:bodyPr/>
          <a:lstStyle/>
          <a:p>
            <a:r>
              <a:rPr lang="en-US" b="1" dirty="0"/>
              <a:t>A Mobile Journey – Cross-device integration with Azure and Office </a:t>
            </a:r>
            <a:r>
              <a:rPr lang="en-US" b="1" dirty="0" smtClean="0"/>
              <a:t>365</a:t>
            </a:r>
            <a:endParaRPr lang="en-NZ" dirty="0"/>
          </a:p>
        </p:txBody>
      </p:sp>
      <p:sp>
        <p:nvSpPr>
          <p:cNvPr id="3" name="Text Placeholder 2"/>
          <p:cNvSpPr>
            <a:spLocks noGrp="1"/>
          </p:cNvSpPr>
          <p:nvPr>
            <p:ph type="body" sz="quarter" idx="12"/>
          </p:nvPr>
        </p:nvSpPr>
        <p:spPr/>
        <p:txBody>
          <a:bodyPr/>
          <a:lstStyle/>
          <a:p>
            <a:endParaRPr lang="en-NZ" b="1" dirty="0"/>
          </a:p>
          <a:p>
            <a:r>
              <a:rPr lang="en-NZ" dirty="0" smtClean="0"/>
              <a:t>Thivyakanth Ruthramoorthy</a:t>
            </a:r>
          </a:p>
          <a:p>
            <a:r>
              <a:rPr lang="en-NZ" dirty="0" smtClean="0"/>
              <a:t>Rory Braybrook</a:t>
            </a:r>
            <a:endParaRPr lang="en-NZ" dirty="0"/>
          </a:p>
        </p:txBody>
      </p:sp>
      <p:sp>
        <p:nvSpPr>
          <p:cNvPr id="4" name="Text Placeholder 3"/>
          <p:cNvSpPr>
            <a:spLocks noGrp="1"/>
          </p:cNvSpPr>
          <p:nvPr>
            <p:ph type="body" sz="quarter" idx="14"/>
          </p:nvPr>
        </p:nvSpPr>
        <p:spPr>
          <a:xfrm>
            <a:off x="6687462" y="3954464"/>
            <a:ext cx="3279251" cy="1828007"/>
          </a:xfrm>
        </p:spPr>
        <p:txBody>
          <a:bodyPr/>
          <a:lstStyle/>
          <a:p>
            <a:r>
              <a:rPr lang="en-NZ" dirty="0"/>
              <a:t>OFC223</a:t>
            </a:r>
          </a:p>
        </p:txBody>
      </p:sp>
      <p:sp>
        <p:nvSpPr>
          <p:cNvPr id="6" name="Rectangle 5"/>
          <p:cNvSpPr/>
          <p:nvPr/>
        </p:nvSpPr>
        <p:spPr bwMode="auto">
          <a:xfrm>
            <a:off x="359999" y="353091"/>
            <a:ext cx="3007890" cy="125843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592" y="524525"/>
            <a:ext cx="2231758" cy="926711"/>
          </a:xfrm>
          <a:prstGeom prst="rect">
            <a:avLst/>
          </a:prstGeom>
        </p:spPr>
      </p:pic>
      <p:sp>
        <p:nvSpPr>
          <p:cNvPr id="8" name="Rectangle 7"/>
          <p:cNvSpPr/>
          <p:nvPr/>
        </p:nvSpPr>
        <p:spPr bwMode="auto">
          <a:xfrm>
            <a:off x="8546477" y="3954470"/>
            <a:ext cx="1420237" cy="1742951"/>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639" y="2821773"/>
            <a:ext cx="2766239" cy="2950655"/>
          </a:xfrm>
          <a:prstGeom prst="rect">
            <a:avLst/>
          </a:prstGeom>
        </p:spPr>
      </p:pic>
      <p:sp>
        <p:nvSpPr>
          <p:cNvPr id="9" name="Rectangle 8"/>
          <p:cNvSpPr/>
          <p:nvPr/>
        </p:nvSpPr>
        <p:spPr bwMode="auto">
          <a:xfrm>
            <a:off x="10185206" y="4307143"/>
            <a:ext cx="1032095" cy="15685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AU"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3345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sz="4000" dirty="0" smtClean="0"/>
              <a:t>O365 / AAD have common user set</a:t>
            </a:r>
            <a:endParaRPr lang="en-NZ" sz="4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252" y="1615642"/>
            <a:ext cx="4581525"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0125" y="1594860"/>
            <a:ext cx="2390775"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727927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sz="4000" dirty="0" smtClean="0"/>
              <a:t>Portals can be merged</a:t>
            </a:r>
            <a:endParaRPr lang="en-NZ" sz="40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84" y="1819908"/>
            <a:ext cx="4457700"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9614" y="1819908"/>
            <a:ext cx="541020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90284" y="5852160"/>
            <a:ext cx="10984992" cy="960263"/>
          </a:xfrm>
          <a:prstGeom prst="rect">
            <a:avLst/>
          </a:prstGeom>
          <a:noFill/>
        </p:spPr>
        <p:txBody>
          <a:bodyPr wrap="square" lIns="182880" tIns="146304" rIns="182880" bIns="146304" rtlCol="0">
            <a:spAutoFit/>
          </a:bodyPr>
          <a:lstStyle/>
          <a:p>
            <a:pPr>
              <a:lnSpc>
                <a:spcPct val="90000"/>
              </a:lnSpc>
              <a:spcAft>
                <a:spcPts val="600"/>
              </a:spcAft>
            </a:pPr>
            <a:r>
              <a:rPr lang="en-US" sz="2400" b="1" dirty="0"/>
              <a:t>Moving your Office 365 directory &amp; users in to the Azure AD Portal </a:t>
            </a:r>
            <a:r>
              <a:rPr lang="en-US" sz="2400" b="1" dirty="0" smtClean="0"/>
              <a:t> - </a:t>
            </a:r>
            <a:r>
              <a:rPr lang="en-US" sz="2400" b="1" dirty="0" err="1" smtClean="0"/>
              <a:t>plankytronnix</a:t>
            </a:r>
            <a:endParaRPr lang="en-NZ"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1417078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API</a:t>
            </a:r>
            <a:br>
              <a:rPr lang="en-US" dirty="0" smtClean="0"/>
            </a:br>
            <a:r>
              <a:rPr lang="en-US" dirty="0" smtClean="0"/>
              <a:t>(In Preview)</a:t>
            </a:r>
            <a:endParaRPr lang="en-US" dirty="0"/>
          </a:p>
        </p:txBody>
      </p:sp>
    </p:spTree>
    <p:extLst>
      <p:ext uri="{BB962C8B-B14F-4D97-AF65-F5344CB8AC3E}">
        <p14:creationId xmlns:p14="http://schemas.microsoft.com/office/powerpoint/2010/main" val="267865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920423922"/>
              </p:ext>
            </p:extLst>
          </p:nvPr>
        </p:nvGraphicFramePr>
        <p:xfrm>
          <a:off x="2072751" y="733607"/>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84698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708292127"/>
              </p:ext>
            </p:extLst>
          </p:nvPr>
        </p:nvGraphicFramePr>
        <p:xfrm>
          <a:off x="2072751" y="733607"/>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7026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422743" y="6078626"/>
            <a:ext cx="1710823" cy="914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8" tIns="45688" rIns="45688" bIns="45688" numCol="1" spcCol="0" rtlCol="0" fromWordArt="0" anchor="ctr" anchorCtr="0" forceAA="0" compatLnSpc="1">
            <a:prstTxWarp prst="textNoShape">
              <a:avLst/>
            </a:prstTxWarp>
            <a:noAutofit/>
          </a:bodyPr>
          <a:lstStyle/>
          <a:p>
            <a:pPr algn="ctr" defTabSz="913472"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9286" y="287376"/>
            <a:ext cx="11370961" cy="762786"/>
          </a:xfrm>
        </p:spPr>
        <p:txBody>
          <a:bodyPr vert="horz" wrap="square" lIns="146205" tIns="91377" rIns="146205" bIns="91377" rtlCol="0" anchor="t">
            <a:noAutofit/>
          </a:bodyPr>
          <a:lstStyle/>
          <a:p>
            <a:r>
              <a:rPr lang="en-US" sz="5400" dirty="0"/>
              <a:t>Office 365 APIs </a:t>
            </a:r>
            <a:r>
              <a:rPr lang="en-US" sz="5400" dirty="0" smtClean="0"/>
              <a:t>Roadmap</a:t>
            </a:r>
            <a:endParaRPr lang="en-US" sz="5400" dirty="0"/>
          </a:p>
        </p:txBody>
      </p:sp>
      <p:grpSp>
        <p:nvGrpSpPr>
          <p:cNvPr id="50" name="Group 49"/>
          <p:cNvGrpSpPr/>
          <p:nvPr/>
        </p:nvGrpSpPr>
        <p:grpSpPr>
          <a:xfrm>
            <a:off x="5773772" y="1200149"/>
            <a:ext cx="2847277" cy="5495222"/>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521" tIns="149217" rIns="186521" bIns="149217" numCol="1" spcCol="1270" anchor="t" anchorCtr="0">
                <a:noAutofit/>
              </a:bodyPr>
              <a:lstStyle/>
              <a:p>
                <a:pPr defTabSz="1510263">
                  <a:lnSpc>
                    <a:spcPct val="90000"/>
                  </a:lnSpc>
                  <a:spcBef>
                    <a:spcPct val="0"/>
                  </a:spcBef>
                  <a:spcAft>
                    <a:spcPct val="35000"/>
                  </a:spcAft>
                </a:pPr>
                <a:r>
                  <a:rPr lang="en-US" sz="3000" dirty="0">
                    <a:gradFill>
                      <a:gsLst>
                        <a:gs pos="0">
                          <a:srgbClr val="FFFFFF"/>
                        </a:gs>
                        <a:gs pos="53000">
                          <a:srgbClr val="FFFFFF"/>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377"/>
                <a:r>
                  <a:rPr lang="en-US" dirty="0">
                    <a:gradFill>
                      <a:gsLst>
                        <a:gs pos="1250">
                          <a:srgbClr val="000000"/>
                        </a:gs>
                        <a:gs pos="100000">
                          <a:srgbClr val="000000"/>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pPr defTabSz="932377"/>
              <a:endParaRPr lang="en-US" sz="1600" dirty="0">
                <a:solidFill>
                  <a:srgbClr val="000000"/>
                </a:solidFill>
              </a:endParaRPr>
            </a:p>
          </p:txBody>
        </p:sp>
      </p:grpSp>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448" tIns="149159" rIns="186448" bIns="149159" numCol="1" spcCol="1270" anchor="t" anchorCtr="0">
            <a:noAutofit/>
          </a:bodyPr>
          <a:lstStyle/>
          <a:p>
            <a:pPr defTabSz="1510263">
              <a:lnSpc>
                <a:spcPct val="90000"/>
              </a:lnSpc>
              <a:spcBef>
                <a:spcPct val="0"/>
              </a:spcBef>
              <a:spcAft>
                <a:spcPct val="35000"/>
              </a:spcAft>
            </a:pPr>
            <a:r>
              <a:rPr lang="en-US" sz="3000" dirty="0">
                <a:gradFill>
                  <a:gsLst>
                    <a:gs pos="0">
                      <a:srgbClr val="FFFFFF"/>
                    </a:gs>
                    <a:gs pos="53000">
                      <a:srgbClr val="FFFFFF"/>
                    </a:gs>
                  </a:gsLst>
                  <a:lin ang="5400000" scaled="0"/>
                </a:gradFill>
              </a:rPr>
              <a:t>Exchange &amp; Outlook.com</a:t>
            </a:r>
          </a:p>
        </p:txBody>
      </p:sp>
      <p:sp>
        <p:nvSpPr>
          <p:cNvPr id="11" name="Freeform 10"/>
          <p:cNvSpPr/>
          <p:nvPr/>
        </p:nvSpPr>
        <p:spPr>
          <a:xfrm>
            <a:off x="3336707" y="4021671"/>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8" tIns="149159" rIns="186448" bIns="149159" numCol="1" spcCol="0" rtlCol="0" fromWordArt="0" anchor="t" anchorCtr="0" forceAA="0" compatLnSpc="1">
            <a:prstTxWarp prst="textNoShape">
              <a:avLst/>
            </a:prstTxWarp>
            <a:noAutofit/>
          </a:bodyPr>
          <a:lstStyle/>
          <a:p>
            <a:pPr defTabSz="932377"/>
            <a:r>
              <a:rPr lang="en-US" dirty="0">
                <a:gradFill>
                  <a:gsLst>
                    <a:gs pos="1250">
                      <a:srgbClr val="000000"/>
                    </a:gs>
                    <a:gs pos="100000">
                      <a:srgbClr val="000000"/>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8" tIns="149159" rIns="186448" bIns="149159" numCol="1" spcCol="0" rtlCol="0" fromWordArt="0" anchor="t" anchorCtr="0" forceAA="0" compatLnSpc="1">
            <a:prstTxWarp prst="textNoShape">
              <a:avLst/>
            </a:prstTxWarp>
            <a:noAutofit/>
          </a:bodyPr>
          <a:lstStyle/>
          <a:p>
            <a:pPr defTabSz="932377"/>
            <a:r>
              <a:rPr lang="en-US" dirty="0">
                <a:gradFill>
                  <a:gsLst>
                    <a:gs pos="1250">
                      <a:srgbClr val="000000"/>
                    </a:gs>
                    <a:gs pos="100000">
                      <a:srgbClr val="000000"/>
                    </a:gs>
                  </a:gsLst>
                  <a:lin ang="5400000" scaled="0"/>
                </a:gradFill>
              </a:rPr>
              <a:t>Contacts</a:t>
            </a:r>
          </a:p>
        </p:txBody>
      </p:sp>
      <p:grpSp>
        <p:nvGrpSpPr>
          <p:cNvPr id="45" name="Group 44"/>
          <p:cNvGrpSpPr/>
          <p:nvPr/>
        </p:nvGrpSpPr>
        <p:grpSpPr>
          <a:xfrm>
            <a:off x="3336707" y="2842197"/>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32377"/>
              <a:r>
                <a:rPr lang="en-US" dirty="0">
                  <a:gradFill>
                    <a:gsLst>
                      <a:gs pos="1250">
                        <a:srgbClr val="000000"/>
                      </a:gs>
                      <a:gs pos="100000">
                        <a:srgbClr val="000000"/>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13556"/>
              <a:endParaRPr lang="en-US" sz="1700" dirty="0">
                <a:solidFill>
                  <a:srgbClr val="000000"/>
                </a:solidFill>
              </a:endParaRPr>
            </a:p>
          </p:txBody>
        </p:sp>
      </p:grpSp>
      <p:grpSp>
        <p:nvGrpSpPr>
          <p:cNvPr id="19" name="Group 46"/>
          <p:cNvGrpSpPr>
            <a:grpSpLocks noChangeAspect="1"/>
          </p:cNvGrpSpPr>
          <p:nvPr/>
        </p:nvGrpSpPr>
        <p:grpSpPr bwMode="auto">
          <a:xfrm>
            <a:off x="4105128"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737"/>
              <a:endParaRPr lang="en-US" sz="1700" dirty="0">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737"/>
              <a:endParaRPr lang="en-US" sz="1700" dirty="0">
                <a:solidFill>
                  <a:srgbClr val="FFFFFF"/>
                </a:solidFill>
              </a:endParaRPr>
            </a:p>
          </p:txBody>
        </p:sp>
      </p:grpSp>
      <p:sp>
        <p:nvSpPr>
          <p:cNvPr id="22" name="Freeform 625"/>
          <p:cNvSpPr>
            <a:spLocks noChangeAspect="1"/>
          </p:cNvSpPr>
          <p:nvPr/>
        </p:nvSpPr>
        <p:spPr bwMode="auto">
          <a:xfrm>
            <a:off x="4056720" y="5697385"/>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3223" tIns="46613" rIns="93223" bIns="46613" numCol="1" anchor="t" anchorCtr="0" compatLnSpc="1">
            <a:prstTxWarp prst="textNoShape">
              <a:avLst/>
            </a:prstTxWarp>
          </a:bodyPr>
          <a:lstStyle/>
          <a:p>
            <a:pPr defTabSz="913737"/>
            <a:endParaRPr lang="en-US" sz="1700" dirty="0">
              <a:solidFill>
                <a:srgbClr val="FFFFFF"/>
              </a:solidFill>
            </a:endParaRPr>
          </a:p>
        </p:txBody>
      </p:sp>
      <p:sp>
        <p:nvSpPr>
          <p:cNvPr id="15" name="Freeform 14"/>
          <p:cNvSpPr/>
          <p:nvPr/>
        </p:nvSpPr>
        <p:spPr>
          <a:xfrm>
            <a:off x="8711354"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448" tIns="149159" rIns="186448" bIns="149159" numCol="1" spcCol="1270" anchor="t" anchorCtr="0">
            <a:noAutofit/>
          </a:bodyPr>
          <a:lstStyle/>
          <a:p>
            <a:pPr defTabSz="1510263">
              <a:lnSpc>
                <a:spcPct val="90000"/>
              </a:lnSpc>
              <a:spcBef>
                <a:spcPct val="0"/>
              </a:spcBef>
            </a:pPr>
            <a:r>
              <a:rPr lang="en-US" sz="3000" dirty="0">
                <a:gradFill>
                  <a:gsLst>
                    <a:gs pos="0">
                      <a:srgbClr val="FFFFFF"/>
                    </a:gs>
                    <a:gs pos="53000">
                      <a:srgbClr val="FFFFFF"/>
                    </a:gs>
                  </a:gsLst>
                  <a:lin ang="5400000" scaled="0"/>
                </a:gradFill>
              </a:rPr>
              <a:t>OneDrive</a:t>
            </a:r>
          </a:p>
        </p:txBody>
      </p:sp>
      <p:sp>
        <p:nvSpPr>
          <p:cNvPr id="16" name="Freeform 15"/>
          <p:cNvSpPr/>
          <p:nvPr/>
        </p:nvSpPr>
        <p:spPr>
          <a:xfrm>
            <a:off x="8970895" y="4094873"/>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8" tIns="149159" rIns="186448" bIns="149159" numCol="1" spcCol="0" rtlCol="0" fromWordArt="0" anchor="t" anchorCtr="0" forceAA="0" compatLnSpc="1">
            <a:prstTxWarp prst="textNoShape">
              <a:avLst/>
            </a:prstTxWarp>
            <a:noAutofit/>
          </a:bodyPr>
          <a:lstStyle/>
          <a:p>
            <a:pPr defTabSz="932377"/>
            <a:r>
              <a:rPr lang="en-US" dirty="0">
                <a:gradFill>
                  <a:gsLst>
                    <a:gs pos="1250">
                      <a:srgbClr val="000000"/>
                    </a:gs>
                    <a:gs pos="100000">
                      <a:srgbClr val="000000"/>
                    </a:gs>
                  </a:gsLst>
                  <a:lin ang="5400000" scaled="0"/>
                </a:gradFill>
              </a:rPr>
              <a:t>OneDrive for Business</a:t>
            </a:r>
          </a:p>
        </p:txBody>
      </p:sp>
      <p:sp>
        <p:nvSpPr>
          <p:cNvPr id="23" name="Freeform 6"/>
          <p:cNvSpPr>
            <a:spLocks noChangeAspect="1" noEditPoints="1"/>
          </p:cNvSpPr>
          <p:nvPr/>
        </p:nvSpPr>
        <p:spPr bwMode="black">
          <a:xfrm>
            <a:off x="9512070" y="4991254"/>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23" tIns="46613" rIns="93223" bIns="46613" numCol="1" anchor="t" anchorCtr="0" compatLnSpc="1">
            <a:prstTxWarp prst="textNoShape">
              <a:avLst/>
            </a:prstTxWarp>
          </a:bodyPr>
          <a:lstStyle/>
          <a:p>
            <a:pPr defTabSz="913556"/>
            <a:endParaRPr lang="en-US" sz="1700" dirty="0">
              <a:solidFill>
                <a:srgbClr val="000000"/>
              </a:solidFill>
            </a:endParaRPr>
          </a:p>
        </p:txBody>
      </p:sp>
      <p:sp>
        <p:nvSpPr>
          <p:cNvPr id="6" name="Freeform 5"/>
          <p:cNvSpPr/>
          <p:nvPr/>
        </p:nvSpPr>
        <p:spPr>
          <a:xfrm>
            <a:off x="973806"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448" tIns="149159" rIns="186448" bIns="149159" numCol="1" spcCol="1270" anchor="t" anchorCtr="0">
            <a:noAutofit/>
          </a:bodyPr>
          <a:lstStyle/>
          <a:p>
            <a:pPr defTabSz="1510263">
              <a:lnSpc>
                <a:spcPct val="90000"/>
              </a:lnSpc>
              <a:spcBef>
                <a:spcPct val="0"/>
              </a:spcBef>
              <a:spcAft>
                <a:spcPct val="35000"/>
              </a:spcAft>
            </a:pPr>
            <a:r>
              <a:rPr lang="en-US" sz="3000" dirty="0">
                <a:gradFill>
                  <a:gsLst>
                    <a:gs pos="0">
                      <a:srgbClr val="FFFFFF"/>
                    </a:gs>
                    <a:gs pos="53000">
                      <a:srgbClr val="FFFFFF"/>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8" tIns="149159" rIns="186448" bIns="149159" numCol="1" spcCol="0" rtlCol="0" fromWordArt="0" anchor="t" anchorCtr="0" forceAA="0" compatLnSpc="1">
            <a:prstTxWarp prst="textNoShape">
              <a:avLst/>
            </a:prstTxWarp>
            <a:noAutofit/>
          </a:bodyPr>
          <a:lstStyle/>
          <a:p>
            <a:pPr defTabSz="932377"/>
            <a:r>
              <a:rPr lang="en-US" dirty="0">
                <a:gradFill>
                  <a:gsLst>
                    <a:gs pos="1250">
                      <a:srgbClr val="000000"/>
                    </a:gs>
                    <a:gs pos="100000">
                      <a:srgbClr val="000000"/>
                    </a:gs>
                  </a:gsLst>
                  <a:lin ang="5400000" scaled="0"/>
                </a:gradFill>
              </a:rPr>
              <a:t>Users</a:t>
            </a:r>
          </a:p>
        </p:txBody>
      </p:sp>
      <p:sp>
        <p:nvSpPr>
          <p:cNvPr id="8" name="Freeform 7"/>
          <p:cNvSpPr/>
          <p:nvPr/>
        </p:nvSpPr>
        <p:spPr>
          <a:xfrm>
            <a:off x="1235991" y="4720533"/>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8" tIns="149159" rIns="186448" bIns="149159" numCol="1" spcCol="0" rtlCol="0" fromWordArt="0" anchor="t" anchorCtr="0" forceAA="0" compatLnSpc="1">
            <a:prstTxWarp prst="textNoShape">
              <a:avLst/>
            </a:prstTxWarp>
            <a:noAutofit/>
          </a:bodyPr>
          <a:lstStyle/>
          <a:p>
            <a:pPr defTabSz="932377"/>
            <a:r>
              <a:rPr lang="en-US" dirty="0">
                <a:gradFill>
                  <a:gsLst>
                    <a:gs pos="1250">
                      <a:srgbClr val="000000"/>
                    </a:gs>
                    <a:gs pos="100000">
                      <a:srgbClr val="000000"/>
                    </a:gs>
                  </a:gsLst>
                  <a:lin ang="5400000" scaled="0"/>
                </a:gradFill>
              </a:rPr>
              <a:t>Groups</a:t>
            </a:r>
          </a:p>
        </p:txBody>
      </p:sp>
      <p:grpSp>
        <p:nvGrpSpPr>
          <p:cNvPr id="24" name="Group 740"/>
          <p:cNvGrpSpPr>
            <a:grpSpLocks noChangeAspect="1"/>
          </p:cNvGrpSpPr>
          <p:nvPr/>
        </p:nvGrpSpPr>
        <p:grpSpPr bwMode="auto">
          <a:xfrm>
            <a:off x="1499997" y="3609385"/>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737"/>
              <a:endParaRPr lang="en-US" sz="1700" dirty="0">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737"/>
              <a:endParaRPr lang="en-US" sz="1700" dirty="0">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737"/>
              <a:endParaRPr lang="en-US" sz="1700" dirty="0">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737"/>
              <a:endParaRPr lang="en-US" sz="1700" dirty="0">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737"/>
              <a:endParaRPr lang="en-US" sz="1700" dirty="0">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737"/>
              <a:endParaRPr lang="en-US" sz="1700" dirty="0">
                <a:solidFill>
                  <a:srgbClr val="FFFFFF"/>
                </a:solidFill>
              </a:endParaRPr>
            </a:p>
          </p:txBody>
        </p:sp>
      </p:grpSp>
      <p:grpSp>
        <p:nvGrpSpPr>
          <p:cNvPr id="31" name="Group 30"/>
          <p:cNvGrpSpPr/>
          <p:nvPr/>
        </p:nvGrpSpPr>
        <p:grpSpPr>
          <a:xfrm>
            <a:off x="1436796"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3260" tIns="46630" rIns="93260" bIns="46630" numCol="1" anchor="t" anchorCtr="0" compatLnSpc="1">
              <a:prstTxWarp prst="textNoShape">
                <a:avLst/>
              </a:prstTxWarp>
            </a:bodyPr>
            <a:lstStyle/>
            <a:p>
              <a:pPr defTabSz="913556"/>
              <a:endParaRPr lang="en-US" sz="1700" dirty="0">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556"/>
                <a:endParaRPr lang="en-US" sz="1700" dirty="0">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556"/>
                <a:endParaRPr lang="en-US" sz="1700" dirty="0">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556"/>
                <a:endParaRPr lang="en-US" sz="1700" dirty="0">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556"/>
                <a:endParaRPr lang="en-US" sz="1700" dirty="0">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556"/>
                <a:endParaRPr lang="en-US" sz="1700" dirty="0">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556"/>
                <a:endParaRPr lang="en-US" sz="1700" dirty="0">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556"/>
                <a:endParaRPr lang="en-US" sz="1700" dirty="0">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13556"/>
                <a:endParaRPr lang="en-US" sz="1700" dirty="0">
                  <a:solidFill>
                    <a:srgbClr val="000000"/>
                  </a:solidFill>
                </a:endParaRPr>
              </a:p>
            </p:txBody>
          </p:sp>
        </p:grpSp>
      </p:gr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8" tIns="149159" rIns="186448" bIns="149159" numCol="1" spcCol="0" rtlCol="0" fromWordArt="0" anchor="t" anchorCtr="0" forceAA="0" compatLnSpc="1">
            <a:prstTxWarp prst="textNoShape">
              <a:avLst/>
            </a:prstTxWarp>
            <a:noAutofit/>
          </a:bodyPr>
          <a:lstStyle/>
          <a:p>
            <a:pPr defTabSz="932377"/>
            <a:r>
              <a:rPr lang="en-US" dirty="0">
                <a:gradFill>
                  <a:gsLst>
                    <a:gs pos="1250">
                      <a:srgbClr val="000000"/>
                    </a:gs>
                    <a:gs pos="100000">
                      <a:srgbClr val="000000"/>
                    </a:gs>
                  </a:gsLst>
                  <a:lin ang="5400000" scaled="0"/>
                </a:gradFill>
              </a:rPr>
              <a:t>OneDrive</a:t>
            </a:r>
          </a:p>
        </p:txBody>
      </p:sp>
      <p:sp>
        <p:nvSpPr>
          <p:cNvPr id="56" name="Freeform 6"/>
          <p:cNvSpPr>
            <a:spLocks noChangeAspect="1" noEditPoints="1"/>
          </p:cNvSpPr>
          <p:nvPr/>
        </p:nvSpPr>
        <p:spPr bwMode="black">
          <a:xfrm>
            <a:off x="9503247" y="2656699"/>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3223" tIns="46613" rIns="93223" bIns="46613" numCol="1" anchor="t" anchorCtr="0" compatLnSpc="1">
            <a:prstTxWarp prst="textNoShape">
              <a:avLst/>
            </a:prstTxWarp>
          </a:bodyPr>
          <a:lstStyle/>
          <a:p>
            <a:pPr defTabSz="913556"/>
            <a:endParaRPr lang="en-US" sz="1700" dirty="0">
              <a:solidFill>
                <a:srgbClr val="000000"/>
              </a:solidFill>
            </a:endParaRPr>
          </a:p>
        </p:txBody>
      </p:sp>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8" tIns="149159" rIns="186448" bIns="149159" numCol="1" spcCol="0" rtlCol="0" fromWordArt="0" anchor="t" anchorCtr="0" forceAA="0" compatLnSpc="1">
            <a:prstTxWarp prst="textNoShape">
              <a:avLst/>
            </a:prstTxWarp>
            <a:noAutofit/>
          </a:bodyPr>
          <a:lstStyle/>
          <a:p>
            <a:pPr defTabSz="932377"/>
            <a:r>
              <a:rPr lang="en-US" dirty="0">
                <a:gradFill>
                  <a:gsLst>
                    <a:gs pos="1250">
                      <a:srgbClr val="000000"/>
                    </a:gs>
                    <a:gs pos="100000">
                      <a:srgbClr val="000000"/>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4249" tIns="62124" rIns="124249" bIns="62124" rtlCol="0" anchor="t" anchorCtr="0"/>
          <a:lstStyle/>
          <a:p>
            <a:pPr defTabSz="913554"/>
            <a:r>
              <a:rPr lang="en-US" sz="1600" dirty="0">
                <a:gradFill>
                  <a:gsLst>
                    <a:gs pos="0">
                      <a:srgbClr val="FFFFFF"/>
                    </a:gs>
                    <a:gs pos="53000">
                      <a:srgbClr val="FFFFFF"/>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4249" tIns="62124" rIns="124249" bIns="62124" rtlCol="0" anchor="t" anchorCtr="0"/>
          <a:lstStyle/>
          <a:p>
            <a:pPr defTabSz="913554">
              <a:defRPr/>
            </a:pPr>
            <a:r>
              <a:rPr lang="en-US" sz="1600" dirty="0">
                <a:gradFill>
                  <a:gsLst>
                    <a:gs pos="0">
                      <a:srgbClr val="FFFFFF"/>
                    </a:gs>
                    <a:gs pos="53000">
                      <a:srgbClr val="FFFFFF"/>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4249" tIns="62124" rIns="124249" bIns="62124" rtlCol="0" anchor="t" anchorCtr="0"/>
          <a:lstStyle/>
          <a:p>
            <a:pPr defTabSz="913554"/>
            <a:r>
              <a:rPr lang="en-US" sz="1600" dirty="0">
                <a:gradFill>
                  <a:gsLst>
                    <a:gs pos="0">
                      <a:srgbClr val="FFFFFF"/>
                    </a:gs>
                    <a:gs pos="53000">
                      <a:srgbClr val="FFFFFF"/>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4249" tIns="62124" rIns="124249" bIns="62124" rtlCol="0" anchor="t" anchorCtr="0"/>
          <a:lstStyle/>
          <a:p>
            <a:pPr defTabSz="913554"/>
            <a:r>
              <a:rPr lang="en-US" sz="1600" dirty="0">
                <a:gradFill>
                  <a:gsLst>
                    <a:gs pos="0">
                      <a:srgbClr val="FFFFFF"/>
                    </a:gs>
                    <a:gs pos="53000">
                      <a:srgbClr val="FFFFFF"/>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4298" tIns="62149" rIns="124298" bIns="62149" rtlCol="0" anchor="t" anchorCtr="0"/>
            <a:lstStyle/>
            <a:p>
              <a:pPr defTabSz="913554"/>
              <a:r>
                <a:rPr lang="en-US" sz="1600" dirty="0">
                  <a:gradFill>
                    <a:gsLst>
                      <a:gs pos="0">
                        <a:srgbClr val="FFFFFF"/>
                      </a:gs>
                      <a:gs pos="53000">
                        <a:srgbClr val="FFFFFF"/>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3737"/>
                <a:endParaRPr lang="en-US" sz="1600" dirty="0">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6630" rIns="93260" bIns="46630" numCol="1" anchor="t" anchorCtr="0" compatLnSpc="1">
                <a:prstTxWarp prst="textNoShape">
                  <a:avLst/>
                </a:prstTxWarp>
              </a:bodyPr>
              <a:lstStyle/>
              <a:p>
                <a:pPr algn="ctr" defTabSz="913737"/>
                <a:endParaRPr lang="en-US" sz="1600" dirty="0">
                  <a:gradFill>
                    <a:gsLst>
                      <a:gs pos="0">
                        <a:srgbClr val="FFFFFF"/>
                      </a:gs>
                      <a:gs pos="100000">
                        <a:srgbClr val="FFFFFF"/>
                      </a:gs>
                    </a:gsLst>
                    <a:lin ang="5400000" scaled="0"/>
                  </a:gradFill>
                </a:endParaRPr>
              </a:p>
            </p:txBody>
          </p:sp>
        </p:grpSp>
      </p:grpSp>
      <p:sp>
        <p:nvSpPr>
          <p:cNvPr id="80" name="Rectangle 79"/>
          <p:cNvSpPr/>
          <p:nvPr/>
        </p:nvSpPr>
        <p:spPr>
          <a:xfrm>
            <a:off x="7212654" y="5761502"/>
            <a:ext cx="1223117" cy="631975"/>
          </a:xfrm>
          <a:prstGeom prst="rect">
            <a:avLst/>
          </a:prstGeom>
          <a:solidFill>
            <a:schemeClr val="accent1"/>
          </a:solidFill>
          <a:ln w="10795" cap="flat" cmpd="sng" algn="ctr">
            <a:noFill/>
            <a:prstDash val="solid"/>
          </a:ln>
          <a:effectLst/>
        </p:spPr>
        <p:txBody>
          <a:bodyPr lIns="121789" tIns="60894" rIns="121789" bIns="60894" rtlCol="0" anchor="t" anchorCtr="0"/>
          <a:lstStyle/>
          <a:p>
            <a:pPr defTabSz="913554"/>
            <a:r>
              <a:rPr lang="en-US" sz="3300" dirty="0">
                <a:gradFill>
                  <a:gsLst>
                    <a:gs pos="0">
                      <a:srgbClr val="FFFFFF"/>
                    </a:gs>
                    <a:gs pos="53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624347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NZ" sz="4000" dirty="0" smtClean="0"/>
              <a:t>Find services with Discovery Service</a:t>
            </a:r>
            <a:endParaRPr lang="en-NZ" sz="4000" dirty="0"/>
          </a:p>
        </p:txBody>
      </p:sp>
      <p:sp>
        <p:nvSpPr>
          <p:cNvPr id="6" name="TextBox 5"/>
          <p:cNvSpPr txBox="1"/>
          <p:nvPr/>
        </p:nvSpPr>
        <p:spPr>
          <a:xfrm>
            <a:off x="1191497" y="1957754"/>
            <a:ext cx="10044544" cy="1071062"/>
          </a:xfrm>
          <a:prstGeom prst="rect">
            <a:avLst/>
          </a:prstGeom>
          <a:noFill/>
        </p:spPr>
        <p:txBody>
          <a:bodyPr wrap="square" lIns="182773" tIns="146218" rIns="182773" bIns="146218" rtlCol="0">
            <a:spAutoFit/>
          </a:bodyPr>
          <a:lstStyle/>
          <a:p>
            <a:pPr>
              <a:lnSpc>
                <a:spcPct val="90000"/>
              </a:lnSpc>
              <a:spcAft>
                <a:spcPts val="600"/>
              </a:spcAft>
            </a:pPr>
            <a:r>
              <a:rPr lang="en-NZ" sz="2800" dirty="0">
                <a:gradFill>
                  <a:gsLst>
                    <a:gs pos="2917">
                      <a:srgbClr val="FFFFFF"/>
                    </a:gs>
                    <a:gs pos="30000">
                      <a:srgbClr val="FFFFFF"/>
                    </a:gs>
                  </a:gsLst>
                  <a:lin ang="5400000" scaled="0"/>
                </a:gradFill>
              </a:rPr>
              <a:t>Discovery Service API allows you to determines location of 			   related O365 services for users</a:t>
            </a:r>
          </a:p>
        </p:txBody>
      </p:sp>
      <p:cxnSp>
        <p:nvCxnSpPr>
          <p:cNvPr id="17" name="Straight Arrow Connector 16"/>
          <p:cNvCxnSpPr/>
          <p:nvPr/>
        </p:nvCxnSpPr>
        <p:spPr>
          <a:xfrm flipH="1">
            <a:off x="3358011" y="3524705"/>
            <a:ext cx="2159562" cy="1422682"/>
          </a:xfrm>
          <a:prstGeom prst="straightConnector1">
            <a:avLst/>
          </a:prstGeom>
          <a:ln w="38100">
            <a:solidFill>
              <a:srgbClr val="F2502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324122" y="4992026"/>
            <a:ext cx="2067791" cy="683090"/>
          </a:xfrm>
          <a:prstGeom prst="rect">
            <a:avLst/>
          </a:prstGeom>
          <a:noFill/>
        </p:spPr>
        <p:txBody>
          <a:bodyPr wrap="square" lIns="182773" tIns="146218" rIns="182773" bIns="146218" rtlCol="0">
            <a:spAutoFit/>
          </a:bodyPr>
          <a:lstStyle/>
          <a:p>
            <a:pPr algn="ctr">
              <a:lnSpc>
                <a:spcPct val="90000"/>
              </a:lnSpc>
              <a:spcAft>
                <a:spcPts val="600"/>
              </a:spcAft>
            </a:pPr>
            <a:r>
              <a:rPr lang="en-NZ" sz="2800" dirty="0">
                <a:gradFill>
                  <a:gsLst>
                    <a:gs pos="2917">
                      <a:schemeClr val="tx1"/>
                    </a:gs>
                    <a:gs pos="30000">
                      <a:schemeClr val="tx1"/>
                    </a:gs>
                  </a:gsLst>
                  <a:lin ang="5400000" scaled="0"/>
                </a:gradFill>
              </a:rPr>
              <a:t>Files</a:t>
            </a:r>
          </a:p>
        </p:txBody>
      </p:sp>
      <p:sp>
        <p:nvSpPr>
          <p:cNvPr id="11" name="TextBox 10"/>
          <p:cNvSpPr txBox="1"/>
          <p:nvPr/>
        </p:nvSpPr>
        <p:spPr>
          <a:xfrm>
            <a:off x="5129657" y="4992026"/>
            <a:ext cx="2067791" cy="683090"/>
          </a:xfrm>
          <a:prstGeom prst="rect">
            <a:avLst/>
          </a:prstGeom>
          <a:noFill/>
        </p:spPr>
        <p:txBody>
          <a:bodyPr wrap="square" lIns="182773" tIns="146218" rIns="182773" bIns="146218" rtlCol="0">
            <a:spAutoFit/>
          </a:bodyPr>
          <a:lstStyle/>
          <a:p>
            <a:pPr algn="ctr">
              <a:lnSpc>
                <a:spcPct val="90000"/>
              </a:lnSpc>
              <a:spcAft>
                <a:spcPts val="600"/>
              </a:spcAft>
            </a:pPr>
            <a:r>
              <a:rPr lang="en-NZ" sz="2800" dirty="0">
                <a:gradFill>
                  <a:gsLst>
                    <a:gs pos="2917">
                      <a:schemeClr val="tx1"/>
                    </a:gs>
                    <a:gs pos="30000">
                      <a:schemeClr val="tx1"/>
                    </a:gs>
                  </a:gsLst>
                  <a:lin ang="5400000" scaled="0"/>
                </a:gradFill>
              </a:rPr>
              <a:t>Calendars</a:t>
            </a:r>
          </a:p>
        </p:txBody>
      </p:sp>
      <p:sp>
        <p:nvSpPr>
          <p:cNvPr id="13" name="TextBox 12"/>
          <p:cNvSpPr txBox="1"/>
          <p:nvPr/>
        </p:nvSpPr>
        <p:spPr>
          <a:xfrm>
            <a:off x="7827826" y="4947381"/>
            <a:ext cx="2149184" cy="683090"/>
          </a:xfrm>
          <a:prstGeom prst="rect">
            <a:avLst/>
          </a:prstGeom>
          <a:noFill/>
        </p:spPr>
        <p:txBody>
          <a:bodyPr wrap="square" lIns="182773" tIns="146218" rIns="182773" bIns="146218" rtlCol="0">
            <a:spAutoFit/>
          </a:bodyPr>
          <a:lstStyle/>
          <a:p>
            <a:pPr algn="ctr">
              <a:lnSpc>
                <a:spcPct val="90000"/>
              </a:lnSpc>
              <a:spcAft>
                <a:spcPts val="600"/>
              </a:spcAft>
            </a:pPr>
            <a:r>
              <a:rPr lang="en-NZ" sz="2800" dirty="0">
                <a:gradFill>
                  <a:gsLst>
                    <a:gs pos="2917">
                      <a:schemeClr val="tx1"/>
                    </a:gs>
                    <a:gs pos="30000">
                      <a:schemeClr val="tx1"/>
                    </a:gs>
                  </a:gsLst>
                  <a:lin ang="5400000" scaled="0"/>
                </a:gradFill>
              </a:rPr>
              <a:t>Mail </a:t>
            </a:r>
          </a:p>
        </p:txBody>
      </p:sp>
      <p:cxnSp>
        <p:nvCxnSpPr>
          <p:cNvPr id="14" name="Straight Arrow Connector 13"/>
          <p:cNvCxnSpPr/>
          <p:nvPr/>
        </p:nvCxnSpPr>
        <p:spPr>
          <a:xfrm>
            <a:off x="6213764" y="3524705"/>
            <a:ext cx="0" cy="1422682"/>
          </a:xfrm>
          <a:prstGeom prst="straightConnector1">
            <a:avLst/>
          </a:prstGeom>
          <a:ln w="38100">
            <a:solidFill>
              <a:srgbClr val="F2502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3" idx="0"/>
          </p:cNvCxnSpPr>
          <p:nvPr/>
        </p:nvCxnSpPr>
        <p:spPr>
          <a:xfrm>
            <a:off x="6911691" y="3524705"/>
            <a:ext cx="1990727" cy="1422676"/>
          </a:xfrm>
          <a:prstGeom prst="straightConnector1">
            <a:avLst/>
          </a:prstGeom>
          <a:ln w="38100">
            <a:solidFill>
              <a:srgbClr val="F2502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727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NZ" sz="4000" dirty="0" smtClean="0"/>
              <a:t>O365 API built on standards</a:t>
            </a:r>
            <a:endParaRPr lang="en-NZ" sz="4000" dirty="0"/>
          </a:p>
        </p:txBody>
      </p:sp>
      <p:sp>
        <p:nvSpPr>
          <p:cNvPr id="6" name="TextBox 5"/>
          <p:cNvSpPr txBox="1"/>
          <p:nvPr/>
        </p:nvSpPr>
        <p:spPr>
          <a:xfrm>
            <a:off x="1160324" y="2008038"/>
            <a:ext cx="10044544" cy="849463"/>
          </a:xfrm>
          <a:prstGeom prst="rect">
            <a:avLst/>
          </a:prstGeom>
          <a:noFill/>
        </p:spPr>
        <p:txBody>
          <a:bodyPr wrap="square" lIns="182773" tIns="146218" rIns="182773" bIns="146218" rtlCol="0">
            <a:spAutoFit/>
          </a:bodyPr>
          <a:lstStyle/>
          <a:p>
            <a:pPr>
              <a:lnSpc>
                <a:spcPct val="90000"/>
              </a:lnSpc>
              <a:spcAft>
                <a:spcPts val="600"/>
              </a:spcAft>
            </a:pPr>
            <a:r>
              <a:rPr lang="en-NZ" sz="4000" dirty="0">
                <a:gradFill>
                  <a:gsLst>
                    <a:gs pos="2917">
                      <a:srgbClr val="FFFFFF"/>
                    </a:gs>
                    <a:gs pos="30000">
                      <a:srgbClr val="FFFFFF"/>
                    </a:gs>
                  </a:gsLst>
                  <a:lin ang="5400000" scaled="0"/>
                </a:gradFill>
              </a:rPr>
              <a:t>REST / OData 			  data transport</a:t>
            </a:r>
          </a:p>
        </p:txBody>
      </p:sp>
      <p:sp>
        <p:nvSpPr>
          <p:cNvPr id="7" name="TextBox 6"/>
          <p:cNvSpPr txBox="1"/>
          <p:nvPr/>
        </p:nvSpPr>
        <p:spPr>
          <a:xfrm>
            <a:off x="1160324" y="3476620"/>
            <a:ext cx="10044544" cy="849463"/>
          </a:xfrm>
          <a:prstGeom prst="rect">
            <a:avLst/>
          </a:prstGeom>
          <a:noFill/>
        </p:spPr>
        <p:txBody>
          <a:bodyPr wrap="square" lIns="182773" tIns="146218" rIns="182773" bIns="146218" rtlCol="0">
            <a:spAutoFit/>
          </a:bodyPr>
          <a:lstStyle/>
          <a:p>
            <a:pPr>
              <a:lnSpc>
                <a:spcPct val="90000"/>
              </a:lnSpc>
              <a:spcAft>
                <a:spcPts val="600"/>
              </a:spcAft>
            </a:pPr>
            <a:r>
              <a:rPr lang="en-NZ" sz="4000" dirty="0">
                <a:gradFill>
                  <a:gsLst>
                    <a:gs pos="2917">
                      <a:srgbClr val="FFFFFF"/>
                    </a:gs>
                    <a:gs pos="30000">
                      <a:srgbClr val="FFFFFF"/>
                    </a:gs>
                  </a:gsLst>
                  <a:lin ang="5400000" scaled="0"/>
                </a:gradFill>
              </a:rPr>
              <a:t>OAuth 2 			         authn / authz</a:t>
            </a:r>
          </a:p>
        </p:txBody>
      </p:sp>
      <p:cxnSp>
        <p:nvCxnSpPr>
          <p:cNvPr id="16" name="Straight Arrow Connector 15"/>
          <p:cNvCxnSpPr/>
          <p:nvPr/>
        </p:nvCxnSpPr>
        <p:spPr>
          <a:xfrm flipV="1">
            <a:off x="4738255" y="3901358"/>
            <a:ext cx="2161309" cy="13855"/>
          </a:xfrm>
          <a:prstGeom prst="straightConnector1">
            <a:avLst/>
          </a:prstGeom>
          <a:ln w="38100">
            <a:solidFill>
              <a:srgbClr val="F2502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738255" y="2432769"/>
            <a:ext cx="2161309" cy="0"/>
          </a:xfrm>
          <a:prstGeom prst="straightConnector1">
            <a:avLst/>
          </a:prstGeom>
          <a:ln w="38100">
            <a:solidFill>
              <a:srgbClr val="F2502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684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1824" y="280108"/>
            <a:ext cx="11192828" cy="497063"/>
          </a:xfrm>
        </p:spPr>
        <p:txBody>
          <a:bodyPr>
            <a:noAutofit/>
          </a:bodyPr>
          <a:lstStyle/>
          <a:p>
            <a:r>
              <a:rPr lang="en-US" sz="4000" dirty="0">
                <a:latin typeface="Segoe UI Light" panose="020B0502040204020203" pitchFamily="34" charset="0"/>
              </a:rPr>
              <a:t>Common Consent Framework</a:t>
            </a:r>
          </a:p>
        </p:txBody>
      </p:sp>
      <p:sp>
        <p:nvSpPr>
          <p:cNvPr id="41" name="TextBox 40"/>
          <p:cNvSpPr txBox="1"/>
          <p:nvPr/>
        </p:nvSpPr>
        <p:spPr>
          <a:xfrm>
            <a:off x="150746" y="1470246"/>
            <a:ext cx="1092903" cy="389097"/>
          </a:xfrm>
          <a:prstGeom prst="rect">
            <a:avLst/>
          </a:prstGeom>
          <a:noFill/>
        </p:spPr>
        <p:txBody>
          <a:bodyPr wrap="square" lIns="111014" tIns="55507" rIns="111014" bIns="55507" rtlCol="0">
            <a:spAutoFit/>
          </a:bodyPr>
          <a:lstStyle/>
          <a:p>
            <a:pPr algn="ctr" defTabSz="1110145"/>
            <a:r>
              <a:rPr lang="en-US" dirty="0" smtClean="0">
                <a:solidFill>
                  <a:prstClr val="black"/>
                </a:solidFill>
              </a:rPr>
              <a:t>App</a:t>
            </a:r>
            <a:endParaRPr lang="en-US" dirty="0">
              <a:solidFill>
                <a:prstClr val="black"/>
              </a:solidFill>
            </a:endParaRPr>
          </a:p>
        </p:txBody>
      </p:sp>
      <p:sp>
        <p:nvSpPr>
          <p:cNvPr id="43" name="TextBox 42"/>
          <p:cNvSpPr txBox="1"/>
          <p:nvPr/>
        </p:nvSpPr>
        <p:spPr>
          <a:xfrm>
            <a:off x="103637" y="3283784"/>
            <a:ext cx="984554" cy="389097"/>
          </a:xfrm>
          <a:prstGeom prst="rect">
            <a:avLst/>
          </a:prstGeom>
          <a:noFill/>
        </p:spPr>
        <p:txBody>
          <a:bodyPr wrap="square" lIns="111014" tIns="55507" rIns="111014" bIns="55507" rtlCol="0">
            <a:spAutoFit/>
          </a:bodyPr>
          <a:lstStyle/>
          <a:p>
            <a:pPr algn="ctr" defTabSz="1110145"/>
            <a:r>
              <a:rPr lang="en-US" dirty="0" smtClean="0">
                <a:solidFill>
                  <a:prstClr val="black"/>
                </a:solidFill>
              </a:rPr>
              <a:t>AAD</a:t>
            </a:r>
            <a:endParaRPr lang="en-US" dirty="0">
              <a:solidFill>
                <a:prstClr val="black"/>
              </a:solidFill>
            </a:endParaRPr>
          </a:p>
        </p:txBody>
      </p:sp>
      <p:sp>
        <p:nvSpPr>
          <p:cNvPr id="45" name="TextBox 44"/>
          <p:cNvSpPr txBox="1"/>
          <p:nvPr/>
        </p:nvSpPr>
        <p:spPr>
          <a:xfrm>
            <a:off x="163699" y="5040643"/>
            <a:ext cx="1140010" cy="666096"/>
          </a:xfrm>
          <a:prstGeom prst="rect">
            <a:avLst/>
          </a:prstGeom>
          <a:noFill/>
        </p:spPr>
        <p:txBody>
          <a:bodyPr wrap="square" lIns="111014" tIns="55507" rIns="111014" bIns="55507" rtlCol="0">
            <a:spAutoFit/>
          </a:bodyPr>
          <a:lstStyle/>
          <a:p>
            <a:pPr algn="ctr" defTabSz="1110145"/>
            <a:r>
              <a:rPr lang="en-US" dirty="0" smtClean="0">
                <a:solidFill>
                  <a:prstClr val="black"/>
                </a:solidFill>
              </a:rPr>
              <a:t>Office</a:t>
            </a:r>
          </a:p>
          <a:p>
            <a:pPr algn="ctr" defTabSz="1110145"/>
            <a:r>
              <a:rPr lang="en-US" dirty="0" smtClean="0">
                <a:solidFill>
                  <a:prstClr val="black"/>
                </a:solidFill>
              </a:rPr>
              <a:t> 365</a:t>
            </a:r>
            <a:endParaRPr lang="en-US" dirty="0">
              <a:solidFill>
                <a:prstClr val="black"/>
              </a:solidFill>
            </a:endParaRPr>
          </a:p>
        </p:txBody>
      </p:sp>
      <p:sp>
        <p:nvSpPr>
          <p:cNvPr id="15" name="Rectangle 14"/>
          <p:cNvSpPr/>
          <p:nvPr/>
        </p:nvSpPr>
        <p:spPr>
          <a:xfrm>
            <a:off x="1303709" y="1553821"/>
            <a:ext cx="11037372" cy="20953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lIns="111014" tIns="55507" rIns="111014" bIns="55507" rtlCol="0" anchor="ctr"/>
          <a:lstStyle/>
          <a:p>
            <a:pPr algn="ctr" defTabSz="1110145"/>
            <a:endParaRPr lang="en-US" dirty="0">
              <a:solidFill>
                <a:prstClr val="white"/>
              </a:solidFill>
              <a:latin typeface="Segoe UI Light" panose="020B0502040204020203" pitchFamily="34" charset="0"/>
            </a:endParaRPr>
          </a:p>
        </p:txBody>
      </p:sp>
      <p:cxnSp>
        <p:nvCxnSpPr>
          <p:cNvPr id="20" name="Straight Arrow Connector 19"/>
          <p:cNvCxnSpPr/>
          <p:nvPr/>
        </p:nvCxnSpPr>
        <p:spPr>
          <a:xfrm>
            <a:off x="1865471" y="1788632"/>
            <a:ext cx="0" cy="1683495"/>
          </a:xfrm>
          <a:prstGeom prst="straightConnector1">
            <a:avLst/>
          </a:prstGeom>
          <a:ln w="190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34580" y="1763355"/>
            <a:ext cx="0" cy="1683496"/>
          </a:xfrm>
          <a:prstGeom prst="straightConnector1">
            <a:avLst/>
          </a:prstGeom>
          <a:ln w="190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450922" y="2177578"/>
            <a:ext cx="1450922" cy="389097"/>
          </a:xfrm>
          <a:prstGeom prst="rect">
            <a:avLst/>
          </a:prstGeom>
          <a:noFill/>
        </p:spPr>
        <p:txBody>
          <a:bodyPr wrap="square" lIns="111014" tIns="55507" rIns="111014" bIns="55507" rtlCol="0">
            <a:spAutoFit/>
          </a:bodyPr>
          <a:lstStyle/>
          <a:p>
            <a:pPr defTabSz="1110145"/>
            <a:r>
              <a:rPr lang="en-NZ" b="1" dirty="0" smtClean="0">
                <a:solidFill>
                  <a:prstClr val="black"/>
                </a:solidFill>
                <a:latin typeface="Segoe UI Light" panose="020B0502040204020203" pitchFamily="34" charset="0"/>
              </a:rPr>
              <a:t>Consent</a:t>
            </a:r>
            <a:endParaRPr lang="en-NZ" b="1" dirty="0">
              <a:solidFill>
                <a:prstClr val="black"/>
              </a:solidFill>
              <a:latin typeface="Segoe UI Light" panose="020B0502040204020203" pitchFamily="34" charset="0"/>
            </a:endParaRPr>
          </a:p>
        </p:txBody>
      </p:sp>
      <p:sp>
        <p:nvSpPr>
          <p:cNvPr id="27" name="TextBox 26"/>
          <p:cNvSpPr txBox="1"/>
          <p:nvPr/>
        </p:nvSpPr>
        <p:spPr>
          <a:xfrm>
            <a:off x="3212756" y="2177578"/>
            <a:ext cx="1658197" cy="389097"/>
          </a:xfrm>
          <a:prstGeom prst="rect">
            <a:avLst/>
          </a:prstGeom>
          <a:noFill/>
        </p:spPr>
        <p:txBody>
          <a:bodyPr wrap="square" lIns="111014" tIns="55507" rIns="111014" bIns="55507" rtlCol="0">
            <a:spAutoFit/>
          </a:bodyPr>
          <a:lstStyle>
            <a:defPPr>
              <a:defRPr lang="en-US"/>
            </a:defPPr>
          </a:lstStyle>
          <a:p>
            <a:pPr defTabSz="1110145"/>
            <a:r>
              <a:rPr lang="en-NZ" b="1" dirty="0">
                <a:solidFill>
                  <a:prstClr val="black"/>
                </a:solidFill>
                <a:latin typeface="Segoe UI Light" panose="020B0502040204020203" pitchFamily="34" charset="0"/>
              </a:rPr>
              <a:t>AuthCode</a:t>
            </a:r>
          </a:p>
        </p:txBody>
      </p:sp>
      <p:cxnSp>
        <p:nvCxnSpPr>
          <p:cNvPr id="28" name="Straight Arrow Connector 27"/>
          <p:cNvCxnSpPr/>
          <p:nvPr/>
        </p:nvCxnSpPr>
        <p:spPr>
          <a:xfrm>
            <a:off x="6020385" y="1803798"/>
            <a:ext cx="0" cy="1708771"/>
          </a:xfrm>
          <a:prstGeom prst="straightConnector1">
            <a:avLst/>
          </a:prstGeom>
          <a:ln w="190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007566" y="2177579"/>
            <a:ext cx="1785388" cy="941701"/>
          </a:xfrm>
          <a:prstGeom prst="rect">
            <a:avLst/>
          </a:prstGeom>
          <a:noFill/>
        </p:spPr>
        <p:txBody>
          <a:bodyPr wrap="square" lIns="111014" tIns="55507" rIns="111014" bIns="55507" rtlCol="0">
            <a:spAutoFit/>
          </a:bodyPr>
          <a:lstStyle/>
          <a:p>
            <a:pPr defTabSz="1110145"/>
            <a:r>
              <a:rPr lang="en-NZ" b="1" dirty="0" smtClean="0">
                <a:solidFill>
                  <a:prstClr val="black"/>
                </a:solidFill>
                <a:latin typeface="Segoe UI Light" panose="020B0502040204020203" pitchFamily="34" charset="0"/>
              </a:rPr>
              <a:t>AuthCode, AppId, AppSecret</a:t>
            </a:r>
            <a:endParaRPr lang="en-NZ" b="1" dirty="0">
              <a:solidFill>
                <a:prstClr val="black"/>
              </a:solidFill>
              <a:latin typeface="Segoe UI Light" panose="020B0502040204020203" pitchFamily="34" charset="0"/>
            </a:endParaRPr>
          </a:p>
        </p:txBody>
      </p:sp>
      <p:cxnSp>
        <p:nvCxnSpPr>
          <p:cNvPr id="34" name="Straight Arrow Connector 33"/>
          <p:cNvCxnSpPr/>
          <p:nvPr/>
        </p:nvCxnSpPr>
        <p:spPr>
          <a:xfrm flipH="1" flipV="1">
            <a:off x="7889391" y="1763357"/>
            <a:ext cx="1" cy="1683497"/>
          </a:xfrm>
          <a:prstGeom prst="straightConnector1">
            <a:avLst/>
          </a:prstGeom>
          <a:ln w="190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7163930" y="2177579"/>
            <a:ext cx="1450921" cy="666096"/>
          </a:xfrm>
          <a:prstGeom prst="rect">
            <a:avLst/>
          </a:prstGeom>
          <a:noFill/>
        </p:spPr>
        <p:txBody>
          <a:bodyPr wrap="square" lIns="111014" tIns="55507" rIns="111014" bIns="55507" rtlCol="0">
            <a:spAutoFit/>
          </a:bodyPr>
          <a:lstStyle/>
          <a:p>
            <a:pPr defTabSz="1110145"/>
            <a:r>
              <a:rPr lang="en-NZ" b="1" dirty="0" smtClean="0">
                <a:solidFill>
                  <a:prstClr val="black"/>
                </a:solidFill>
                <a:latin typeface="Segoe UI Light" panose="020B0502040204020203" pitchFamily="34" charset="0"/>
              </a:rPr>
              <a:t>Access and MRR token</a:t>
            </a:r>
            <a:endParaRPr lang="en-NZ" b="1" dirty="0">
              <a:solidFill>
                <a:prstClr val="black"/>
              </a:solidFill>
              <a:latin typeface="Segoe UI Light" panose="020B0502040204020203" pitchFamily="34" charset="0"/>
            </a:endParaRPr>
          </a:p>
        </p:txBody>
      </p:sp>
      <p:cxnSp>
        <p:nvCxnSpPr>
          <p:cNvPr id="36" name="Straight Arrow Connector 35"/>
          <p:cNvCxnSpPr/>
          <p:nvPr/>
        </p:nvCxnSpPr>
        <p:spPr>
          <a:xfrm flipH="1">
            <a:off x="9133035" y="1788631"/>
            <a:ext cx="3" cy="3476842"/>
          </a:xfrm>
          <a:prstGeom prst="straightConnector1">
            <a:avLst/>
          </a:prstGeom>
          <a:ln w="190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614848" y="2177579"/>
            <a:ext cx="1658197" cy="666096"/>
          </a:xfrm>
          <a:prstGeom prst="rect">
            <a:avLst/>
          </a:prstGeom>
          <a:noFill/>
        </p:spPr>
        <p:txBody>
          <a:bodyPr wrap="square" lIns="111014" tIns="55507" rIns="111014" bIns="55507" rtlCol="0">
            <a:spAutoFit/>
          </a:bodyPr>
          <a:lstStyle/>
          <a:p>
            <a:pPr defTabSz="1110145"/>
            <a:r>
              <a:rPr lang="en-NZ" b="1" dirty="0" smtClean="0">
                <a:solidFill>
                  <a:prstClr val="black"/>
                </a:solidFill>
                <a:latin typeface="Segoe UI Light" panose="020B0502040204020203" pitchFamily="34" charset="0"/>
              </a:rPr>
              <a:t>Access token, AppSecret</a:t>
            </a:r>
            <a:endParaRPr lang="en-NZ" b="1" dirty="0">
              <a:solidFill>
                <a:prstClr val="black"/>
              </a:solidFill>
              <a:latin typeface="Segoe UI Light" panose="020B0502040204020203" pitchFamily="34" charset="0"/>
            </a:endParaRPr>
          </a:p>
        </p:txBody>
      </p:sp>
      <p:cxnSp>
        <p:nvCxnSpPr>
          <p:cNvPr id="39" name="Straight Arrow Connector 38"/>
          <p:cNvCxnSpPr/>
          <p:nvPr/>
        </p:nvCxnSpPr>
        <p:spPr>
          <a:xfrm flipV="1">
            <a:off x="11503739" y="1763357"/>
            <a:ext cx="0" cy="3502117"/>
          </a:xfrm>
          <a:prstGeom prst="straightConnector1">
            <a:avLst/>
          </a:prstGeom>
          <a:ln w="190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0467367" y="2177579"/>
            <a:ext cx="1873715" cy="666096"/>
          </a:xfrm>
          <a:prstGeom prst="rect">
            <a:avLst/>
          </a:prstGeom>
          <a:noFill/>
        </p:spPr>
        <p:txBody>
          <a:bodyPr wrap="square" lIns="111014" tIns="55507" rIns="111014" bIns="55507" rtlCol="0">
            <a:spAutoFit/>
          </a:bodyPr>
          <a:lstStyle/>
          <a:p>
            <a:pPr defTabSz="1110145"/>
            <a:r>
              <a:rPr lang="en-NZ" b="1" dirty="0" smtClean="0">
                <a:solidFill>
                  <a:prstClr val="black"/>
                </a:solidFill>
                <a:latin typeface="Segoe UI Light" panose="020B0502040204020203" pitchFamily="34" charset="0"/>
              </a:rPr>
              <a:t>Access  and information</a:t>
            </a:r>
            <a:endParaRPr lang="en-NZ" b="1" dirty="0">
              <a:solidFill>
                <a:prstClr val="black"/>
              </a:solidFill>
              <a:latin typeface="Segoe UI Light" panose="020B0502040204020203" pitchFamily="34" charset="0"/>
            </a:endParaRPr>
          </a:p>
        </p:txBody>
      </p:sp>
      <p:sp>
        <p:nvSpPr>
          <p:cNvPr id="21" name="Rectangle 20"/>
          <p:cNvSpPr/>
          <p:nvPr/>
        </p:nvSpPr>
        <p:spPr>
          <a:xfrm>
            <a:off x="1303709" y="3446849"/>
            <a:ext cx="11037372" cy="20953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lIns="111014" tIns="55507" rIns="111014" bIns="55507" rtlCol="0" anchor="ctr"/>
          <a:lstStyle/>
          <a:p>
            <a:pPr algn="ctr" defTabSz="1110145"/>
            <a:endParaRPr lang="en-US" dirty="0">
              <a:solidFill>
                <a:prstClr val="white"/>
              </a:solidFill>
              <a:latin typeface="Segoe UI Light" panose="020B0502040204020203" pitchFamily="34" charset="0"/>
            </a:endParaRPr>
          </a:p>
        </p:txBody>
      </p:sp>
      <p:sp>
        <p:nvSpPr>
          <p:cNvPr id="22" name="Rectangle 21"/>
          <p:cNvSpPr/>
          <p:nvPr/>
        </p:nvSpPr>
        <p:spPr>
          <a:xfrm>
            <a:off x="1274268" y="5265473"/>
            <a:ext cx="11037372" cy="20953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lIns="111014" tIns="55507" rIns="111014" bIns="55507" rtlCol="0" anchor="ctr"/>
          <a:lstStyle/>
          <a:p>
            <a:pPr algn="ctr" defTabSz="1110145"/>
            <a:endParaRPr lang="en-US" dirty="0">
              <a:solidFill>
                <a:prstClr val="white"/>
              </a:solidFill>
              <a:latin typeface="Segoe UI Light" panose="020B0502040204020203" pitchFamily="34" charset="0"/>
            </a:endParaRPr>
          </a:p>
        </p:txBody>
      </p:sp>
    </p:spTree>
    <p:extLst>
      <p:ext uri="{BB962C8B-B14F-4D97-AF65-F5344CB8AC3E}">
        <p14:creationId xmlns:p14="http://schemas.microsoft.com/office/powerpoint/2010/main" val="139136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P spid="29" grpId="0"/>
      <p:bldP spid="35" grpId="0"/>
      <p:bldP spid="37" grpId="0"/>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1824" y="280108"/>
            <a:ext cx="11192828" cy="497063"/>
          </a:xfrm>
        </p:spPr>
        <p:txBody>
          <a:bodyPr>
            <a:noAutofit/>
          </a:bodyPr>
          <a:lstStyle/>
          <a:p>
            <a:r>
              <a:rPr lang="en-US" sz="4000" dirty="0">
                <a:latin typeface="Segoe UI Light" panose="020B0502040204020203" pitchFamily="34" charset="0"/>
              </a:rPr>
              <a:t>Common Consent </a:t>
            </a:r>
            <a:r>
              <a:rPr lang="en-US" sz="4000" dirty="0" smtClean="0">
                <a:latin typeface="Segoe UI Light" panose="020B0502040204020203" pitchFamily="34" charset="0"/>
              </a:rPr>
              <a:t>Framework - MRRT</a:t>
            </a:r>
            <a:endParaRPr lang="en-US" sz="4000" dirty="0">
              <a:latin typeface="Segoe UI Light" panose="020B0502040204020203" pitchFamily="34" charset="0"/>
            </a:endParaRPr>
          </a:p>
        </p:txBody>
      </p:sp>
      <p:sp>
        <p:nvSpPr>
          <p:cNvPr id="41" name="TextBox 40"/>
          <p:cNvSpPr txBox="1"/>
          <p:nvPr/>
        </p:nvSpPr>
        <p:spPr>
          <a:xfrm>
            <a:off x="150746" y="1470246"/>
            <a:ext cx="1092903" cy="389097"/>
          </a:xfrm>
          <a:prstGeom prst="rect">
            <a:avLst/>
          </a:prstGeom>
          <a:noFill/>
        </p:spPr>
        <p:txBody>
          <a:bodyPr wrap="square" lIns="111014" tIns="55507" rIns="111014" bIns="55507" rtlCol="0">
            <a:spAutoFit/>
          </a:bodyPr>
          <a:lstStyle/>
          <a:p>
            <a:pPr algn="ctr" defTabSz="1110145"/>
            <a:r>
              <a:rPr lang="en-US" dirty="0" smtClean="0">
                <a:solidFill>
                  <a:prstClr val="black"/>
                </a:solidFill>
              </a:rPr>
              <a:t>App</a:t>
            </a:r>
            <a:endParaRPr lang="en-US" dirty="0">
              <a:solidFill>
                <a:prstClr val="black"/>
              </a:solidFill>
            </a:endParaRPr>
          </a:p>
        </p:txBody>
      </p:sp>
      <p:sp>
        <p:nvSpPr>
          <p:cNvPr id="43" name="TextBox 42"/>
          <p:cNvSpPr txBox="1"/>
          <p:nvPr/>
        </p:nvSpPr>
        <p:spPr>
          <a:xfrm>
            <a:off x="103637" y="3283784"/>
            <a:ext cx="984554" cy="389097"/>
          </a:xfrm>
          <a:prstGeom prst="rect">
            <a:avLst/>
          </a:prstGeom>
          <a:noFill/>
        </p:spPr>
        <p:txBody>
          <a:bodyPr wrap="square" lIns="111014" tIns="55507" rIns="111014" bIns="55507" rtlCol="0">
            <a:spAutoFit/>
          </a:bodyPr>
          <a:lstStyle/>
          <a:p>
            <a:pPr algn="ctr" defTabSz="1110145"/>
            <a:r>
              <a:rPr lang="en-US" dirty="0" smtClean="0">
                <a:solidFill>
                  <a:prstClr val="black"/>
                </a:solidFill>
              </a:rPr>
              <a:t>AAD</a:t>
            </a:r>
            <a:endParaRPr lang="en-US" dirty="0">
              <a:solidFill>
                <a:prstClr val="black"/>
              </a:solidFill>
            </a:endParaRPr>
          </a:p>
        </p:txBody>
      </p:sp>
      <p:sp>
        <p:nvSpPr>
          <p:cNvPr id="45" name="TextBox 44"/>
          <p:cNvSpPr txBox="1"/>
          <p:nvPr/>
        </p:nvSpPr>
        <p:spPr>
          <a:xfrm>
            <a:off x="163699" y="5040643"/>
            <a:ext cx="1140010" cy="666096"/>
          </a:xfrm>
          <a:prstGeom prst="rect">
            <a:avLst/>
          </a:prstGeom>
          <a:noFill/>
        </p:spPr>
        <p:txBody>
          <a:bodyPr wrap="square" lIns="111014" tIns="55507" rIns="111014" bIns="55507" rtlCol="0">
            <a:spAutoFit/>
          </a:bodyPr>
          <a:lstStyle/>
          <a:p>
            <a:pPr algn="ctr" defTabSz="1110145"/>
            <a:r>
              <a:rPr lang="en-US" dirty="0" smtClean="0">
                <a:solidFill>
                  <a:prstClr val="black"/>
                </a:solidFill>
              </a:rPr>
              <a:t>Office</a:t>
            </a:r>
          </a:p>
          <a:p>
            <a:pPr algn="ctr" defTabSz="1110145"/>
            <a:r>
              <a:rPr lang="en-US" dirty="0" smtClean="0">
                <a:solidFill>
                  <a:prstClr val="black"/>
                </a:solidFill>
              </a:rPr>
              <a:t> 365</a:t>
            </a:r>
            <a:endParaRPr lang="en-US" dirty="0">
              <a:solidFill>
                <a:prstClr val="black"/>
              </a:solidFill>
            </a:endParaRPr>
          </a:p>
        </p:txBody>
      </p:sp>
      <p:sp>
        <p:nvSpPr>
          <p:cNvPr id="15" name="Rectangle 14"/>
          <p:cNvSpPr/>
          <p:nvPr/>
        </p:nvSpPr>
        <p:spPr>
          <a:xfrm>
            <a:off x="1303709" y="1553821"/>
            <a:ext cx="11037372" cy="209534"/>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lIns="111014" tIns="55507" rIns="111014" bIns="55507" rtlCol="0" anchor="ctr"/>
          <a:lstStyle/>
          <a:p>
            <a:pPr algn="ctr" defTabSz="1110145"/>
            <a:endParaRPr lang="en-US" dirty="0">
              <a:solidFill>
                <a:prstClr val="white"/>
              </a:solidFill>
              <a:latin typeface="Segoe UI Light" panose="020B0502040204020203" pitchFamily="34" charset="0"/>
            </a:endParaRPr>
          </a:p>
        </p:txBody>
      </p:sp>
      <p:cxnSp>
        <p:nvCxnSpPr>
          <p:cNvPr id="20" name="Straight Arrow Connector 19"/>
          <p:cNvCxnSpPr/>
          <p:nvPr/>
        </p:nvCxnSpPr>
        <p:spPr>
          <a:xfrm>
            <a:off x="2634397" y="1763359"/>
            <a:ext cx="0" cy="1683495"/>
          </a:xfrm>
          <a:prstGeom prst="straightConnector1">
            <a:avLst/>
          </a:prstGeom>
          <a:ln w="190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219848" y="2152305"/>
            <a:ext cx="1450922" cy="389097"/>
          </a:xfrm>
          <a:prstGeom prst="rect">
            <a:avLst/>
          </a:prstGeom>
          <a:noFill/>
        </p:spPr>
        <p:txBody>
          <a:bodyPr wrap="square" lIns="111014" tIns="55507" rIns="111014" bIns="55507" rtlCol="0">
            <a:spAutoFit/>
          </a:bodyPr>
          <a:lstStyle/>
          <a:p>
            <a:pPr defTabSz="1110145"/>
            <a:r>
              <a:rPr lang="en-NZ" b="1" dirty="0" smtClean="0">
                <a:solidFill>
                  <a:prstClr val="black"/>
                </a:solidFill>
                <a:latin typeface="Segoe UI Light" panose="020B0502040204020203" pitchFamily="34" charset="0"/>
              </a:rPr>
              <a:t>MRRT</a:t>
            </a:r>
            <a:endParaRPr lang="en-NZ" b="1" dirty="0">
              <a:solidFill>
                <a:prstClr val="black"/>
              </a:solidFill>
              <a:latin typeface="Segoe UI Light" panose="020B0502040204020203" pitchFamily="34" charset="0"/>
            </a:endParaRPr>
          </a:p>
        </p:txBody>
      </p:sp>
      <p:cxnSp>
        <p:nvCxnSpPr>
          <p:cNvPr id="34" name="Straight Arrow Connector 33"/>
          <p:cNvCxnSpPr/>
          <p:nvPr/>
        </p:nvCxnSpPr>
        <p:spPr>
          <a:xfrm flipH="1" flipV="1">
            <a:off x="5489091" y="1769561"/>
            <a:ext cx="1" cy="1683497"/>
          </a:xfrm>
          <a:prstGeom prst="straightConnector1">
            <a:avLst/>
          </a:prstGeom>
          <a:ln w="190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763630" y="2183783"/>
            <a:ext cx="1450921" cy="666096"/>
          </a:xfrm>
          <a:prstGeom prst="rect">
            <a:avLst/>
          </a:prstGeom>
          <a:noFill/>
        </p:spPr>
        <p:txBody>
          <a:bodyPr wrap="square" lIns="111014" tIns="55507" rIns="111014" bIns="55507" rtlCol="0">
            <a:spAutoFit/>
          </a:bodyPr>
          <a:lstStyle/>
          <a:p>
            <a:pPr defTabSz="1110145"/>
            <a:r>
              <a:rPr lang="en-NZ" b="1" dirty="0" smtClean="0">
                <a:solidFill>
                  <a:prstClr val="black"/>
                </a:solidFill>
                <a:latin typeface="Segoe UI Light" panose="020B0502040204020203" pitchFamily="34" charset="0"/>
              </a:rPr>
              <a:t>Access and MRR token</a:t>
            </a:r>
            <a:endParaRPr lang="en-NZ" b="1" dirty="0">
              <a:solidFill>
                <a:prstClr val="black"/>
              </a:solidFill>
              <a:latin typeface="Segoe UI Light" panose="020B0502040204020203" pitchFamily="34" charset="0"/>
            </a:endParaRPr>
          </a:p>
        </p:txBody>
      </p:sp>
      <p:cxnSp>
        <p:nvCxnSpPr>
          <p:cNvPr id="36" name="Straight Arrow Connector 35"/>
          <p:cNvCxnSpPr/>
          <p:nvPr/>
        </p:nvCxnSpPr>
        <p:spPr>
          <a:xfrm flipH="1">
            <a:off x="8426453" y="1763357"/>
            <a:ext cx="3" cy="3476842"/>
          </a:xfrm>
          <a:prstGeom prst="straightConnector1">
            <a:avLst/>
          </a:prstGeom>
          <a:ln w="190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7908266" y="2152305"/>
            <a:ext cx="1658197" cy="943095"/>
          </a:xfrm>
          <a:prstGeom prst="rect">
            <a:avLst/>
          </a:prstGeom>
          <a:noFill/>
        </p:spPr>
        <p:txBody>
          <a:bodyPr wrap="square" lIns="111014" tIns="55507" rIns="111014" bIns="55507" rtlCol="0">
            <a:spAutoFit/>
          </a:bodyPr>
          <a:lstStyle/>
          <a:p>
            <a:pPr defTabSz="1110145"/>
            <a:r>
              <a:rPr lang="en-NZ" b="1" dirty="0" smtClean="0">
                <a:solidFill>
                  <a:prstClr val="black"/>
                </a:solidFill>
                <a:latin typeface="Segoe UI Light" panose="020B0502040204020203" pitchFamily="34" charset="0"/>
              </a:rPr>
              <a:t>Access token, AppSecret to new resource</a:t>
            </a:r>
            <a:endParaRPr lang="en-NZ" b="1" dirty="0">
              <a:solidFill>
                <a:prstClr val="black"/>
              </a:solidFill>
              <a:latin typeface="Segoe UI Light" panose="020B0502040204020203" pitchFamily="34" charset="0"/>
            </a:endParaRPr>
          </a:p>
        </p:txBody>
      </p:sp>
      <p:cxnSp>
        <p:nvCxnSpPr>
          <p:cNvPr id="39" name="Straight Arrow Connector 38"/>
          <p:cNvCxnSpPr/>
          <p:nvPr/>
        </p:nvCxnSpPr>
        <p:spPr>
          <a:xfrm flipV="1">
            <a:off x="11264747" y="1750719"/>
            <a:ext cx="0" cy="3502117"/>
          </a:xfrm>
          <a:prstGeom prst="straightConnector1">
            <a:avLst/>
          </a:prstGeom>
          <a:ln w="19050" cap="flat" cmpd="sng" algn="ctr">
            <a:solidFill>
              <a:schemeClr val="accent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0228375" y="2164941"/>
            <a:ext cx="1873715" cy="666096"/>
          </a:xfrm>
          <a:prstGeom prst="rect">
            <a:avLst/>
          </a:prstGeom>
          <a:noFill/>
        </p:spPr>
        <p:txBody>
          <a:bodyPr wrap="square" lIns="111014" tIns="55507" rIns="111014" bIns="55507" rtlCol="0">
            <a:spAutoFit/>
          </a:bodyPr>
          <a:lstStyle/>
          <a:p>
            <a:pPr defTabSz="1110145"/>
            <a:r>
              <a:rPr lang="en-NZ" b="1" dirty="0" smtClean="0">
                <a:solidFill>
                  <a:prstClr val="black"/>
                </a:solidFill>
                <a:latin typeface="Segoe UI Light" panose="020B0502040204020203" pitchFamily="34" charset="0"/>
              </a:rPr>
              <a:t>Access  and information</a:t>
            </a:r>
            <a:endParaRPr lang="en-NZ" b="1" dirty="0">
              <a:solidFill>
                <a:prstClr val="black"/>
              </a:solidFill>
              <a:latin typeface="Segoe UI Light" panose="020B0502040204020203" pitchFamily="34" charset="0"/>
            </a:endParaRPr>
          </a:p>
        </p:txBody>
      </p:sp>
      <p:sp>
        <p:nvSpPr>
          <p:cNvPr id="21" name="Rectangle 20"/>
          <p:cNvSpPr/>
          <p:nvPr/>
        </p:nvSpPr>
        <p:spPr>
          <a:xfrm>
            <a:off x="1303709" y="3446849"/>
            <a:ext cx="11037372" cy="20953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lIns="111014" tIns="55507" rIns="111014" bIns="55507" rtlCol="0" anchor="ctr"/>
          <a:lstStyle/>
          <a:p>
            <a:pPr algn="ctr" defTabSz="1110145"/>
            <a:endParaRPr lang="en-US" dirty="0">
              <a:solidFill>
                <a:prstClr val="white"/>
              </a:solidFill>
              <a:latin typeface="Segoe UI Light" panose="020B0502040204020203" pitchFamily="34" charset="0"/>
            </a:endParaRPr>
          </a:p>
        </p:txBody>
      </p:sp>
      <p:sp>
        <p:nvSpPr>
          <p:cNvPr id="22" name="Rectangle 21"/>
          <p:cNvSpPr/>
          <p:nvPr/>
        </p:nvSpPr>
        <p:spPr>
          <a:xfrm>
            <a:off x="1274268" y="5265473"/>
            <a:ext cx="11037372" cy="209534"/>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lIns="111014" tIns="55507" rIns="111014" bIns="55507" rtlCol="0" anchor="ctr"/>
          <a:lstStyle/>
          <a:p>
            <a:pPr algn="ctr" defTabSz="1110145"/>
            <a:endParaRPr lang="en-US" dirty="0">
              <a:solidFill>
                <a:prstClr val="white"/>
              </a:solidFill>
              <a:latin typeface="Segoe UI Light" panose="020B0502040204020203" pitchFamily="34" charset="0"/>
            </a:endParaRPr>
          </a:p>
        </p:txBody>
      </p:sp>
    </p:spTree>
    <p:extLst>
      <p:ext uri="{BB962C8B-B14F-4D97-AF65-F5344CB8AC3E}">
        <p14:creationId xmlns:p14="http://schemas.microsoft.com/office/powerpoint/2010/main" val="348840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5" grpId="0"/>
      <p:bldP spid="37"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3"/>
          <p:cNvSpPr txBox="1">
            <a:spLocks/>
          </p:cNvSpPr>
          <p:nvPr/>
        </p:nvSpPr>
        <p:spPr>
          <a:xfrm>
            <a:off x="1476066" y="1827563"/>
            <a:ext cx="9496742" cy="3179607"/>
          </a:xfrm>
          <a:prstGeom prst="rect">
            <a:avLst/>
          </a:prstGeom>
        </p:spPr>
        <p:txBody>
          <a:bodyPr/>
          <a:lstStyle>
            <a:lvl1pPr algn="l" defTabSz="932197"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NZ" dirty="0" smtClean="0"/>
              <a:t>Find us </a:t>
            </a:r>
            <a:r>
              <a:rPr lang="en-NZ" smtClean="0"/>
              <a:t>on Twitter</a:t>
            </a:r>
            <a:endParaRPr lang="en-NZ" dirty="0" smtClean="0"/>
          </a:p>
          <a:p>
            <a:pPr algn="ctr"/>
            <a:r>
              <a:rPr lang="en-NZ" dirty="0" smtClean="0"/>
              <a:t>@</a:t>
            </a:r>
            <a:r>
              <a:rPr lang="en-NZ" dirty="0" err="1" smtClean="0"/>
              <a:t>thivy</a:t>
            </a:r>
            <a:r>
              <a:rPr lang="en-NZ" dirty="0" smtClean="0"/>
              <a:t> </a:t>
            </a:r>
          </a:p>
          <a:p>
            <a:pPr algn="ctr"/>
            <a:r>
              <a:rPr lang="en-NZ" dirty="0"/>
              <a:t>@</a:t>
            </a:r>
            <a:r>
              <a:rPr lang="en-NZ" dirty="0" err="1"/>
              <a:t>rbrayb</a:t>
            </a:r>
            <a:endParaRPr lang="en-NZ" dirty="0"/>
          </a:p>
        </p:txBody>
      </p:sp>
    </p:spTree>
    <p:extLst>
      <p:ext uri="{BB962C8B-B14F-4D97-AF65-F5344CB8AC3E}">
        <p14:creationId xmlns:p14="http://schemas.microsoft.com/office/powerpoint/2010/main" val="335672709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000" dirty="0" smtClean="0"/>
              <a:t>You can “Roll Your Own”</a:t>
            </a:r>
            <a:endParaRPr lang="en-NZ" sz="4000" dirty="0"/>
          </a:p>
        </p:txBody>
      </p:sp>
      <p:sp>
        <p:nvSpPr>
          <p:cNvPr id="4" name="TextBox 3"/>
          <p:cNvSpPr txBox="1"/>
          <p:nvPr/>
        </p:nvSpPr>
        <p:spPr>
          <a:xfrm>
            <a:off x="1885227" y="2354663"/>
            <a:ext cx="5062531" cy="634427"/>
          </a:xfrm>
          <a:prstGeom prst="rect">
            <a:avLst/>
          </a:prstGeom>
          <a:solidFill>
            <a:srgbClr val="C00000"/>
          </a:solidFill>
        </p:spPr>
        <p:txBody>
          <a:bodyPr wrap="square" lIns="182773" tIns="146218" rIns="182773" bIns="146218" rtlCol="0">
            <a:spAutoFit/>
          </a:bodyPr>
          <a:lstStyle/>
          <a:p>
            <a:pPr>
              <a:lnSpc>
                <a:spcPct val="90000"/>
              </a:lnSpc>
              <a:spcAft>
                <a:spcPts val="600"/>
              </a:spcAft>
            </a:pPr>
            <a:r>
              <a:rPr lang="en-NZ" sz="2400" dirty="0">
                <a:gradFill>
                  <a:gsLst>
                    <a:gs pos="2917">
                      <a:srgbClr val="FFFFFF"/>
                    </a:gs>
                    <a:gs pos="30000">
                      <a:srgbClr val="FFFFFF"/>
                    </a:gs>
                  </a:gsLst>
                  <a:lin ang="5400000" scaled="0"/>
                </a:gradFill>
              </a:rPr>
              <a:t>Asynchronous</a:t>
            </a:r>
            <a:r>
              <a:rPr lang="en-NZ" sz="2400" dirty="0" smtClean="0">
                <a:gradFill>
                  <a:gsLst>
                    <a:gs pos="2917">
                      <a:srgbClr val="FFFFFF"/>
                    </a:gs>
                    <a:gs pos="30000">
                      <a:srgbClr val="FFFFFF"/>
                    </a:gs>
                  </a:gsLst>
                  <a:lin ang="5400000" scaled="0"/>
                </a:gradFill>
              </a:rPr>
              <a:t> support</a:t>
            </a:r>
            <a:endParaRPr lang="en-NZ" sz="2400" dirty="0">
              <a:gradFill>
                <a:gsLst>
                  <a:gs pos="2917">
                    <a:srgbClr val="FFFFFF"/>
                  </a:gs>
                  <a:gs pos="30000">
                    <a:srgbClr val="FFFFFF"/>
                  </a:gs>
                </a:gsLst>
                <a:lin ang="5400000" scaled="0"/>
              </a:gradFill>
            </a:endParaRPr>
          </a:p>
        </p:txBody>
      </p:sp>
      <p:sp>
        <p:nvSpPr>
          <p:cNvPr id="10" name="TextBox 9"/>
          <p:cNvSpPr txBox="1"/>
          <p:nvPr/>
        </p:nvSpPr>
        <p:spPr>
          <a:xfrm>
            <a:off x="488079" y="1417257"/>
            <a:ext cx="5858130" cy="627691"/>
          </a:xfrm>
          <a:prstGeom prst="rect">
            <a:avLst/>
          </a:prstGeom>
          <a:solidFill>
            <a:srgbClr val="C00000"/>
          </a:solidFill>
        </p:spPr>
        <p:txBody>
          <a:bodyPr wrap="square" lIns="182773" tIns="146218" rIns="182773" bIns="146218" rtlCol="0">
            <a:spAutoFit/>
          </a:bodyPr>
          <a:lstStyle>
            <a:defPPr>
              <a:defRPr lang="en-US"/>
            </a:defPPr>
            <a:lvl1pPr>
              <a:lnSpc>
                <a:spcPct val="90000"/>
              </a:lnSpc>
              <a:spcAft>
                <a:spcPts val="600"/>
              </a:spcAft>
              <a:defRPr sz="2400">
                <a:gradFill>
                  <a:gsLst>
                    <a:gs pos="2917">
                      <a:srgbClr val="FFFFFF"/>
                    </a:gs>
                    <a:gs pos="30000">
                      <a:srgbClr val="FFFFFF"/>
                    </a:gs>
                  </a:gsLst>
                  <a:lin ang="5400000" scaled="0"/>
                </a:gradFill>
              </a:defRPr>
            </a:lvl1pPr>
          </a:lstStyle>
          <a:p>
            <a:r>
              <a:rPr lang="en-NZ" dirty="0"/>
              <a:t>Manage </a:t>
            </a:r>
            <a:r>
              <a:rPr lang="en-NZ" dirty="0" smtClean="0"/>
              <a:t>authentication &amp; refresh </a:t>
            </a:r>
            <a:r>
              <a:rPr lang="en-NZ" dirty="0"/>
              <a:t>tokens</a:t>
            </a:r>
          </a:p>
        </p:txBody>
      </p:sp>
      <p:sp>
        <p:nvSpPr>
          <p:cNvPr id="11" name="TextBox 10"/>
          <p:cNvSpPr txBox="1"/>
          <p:nvPr/>
        </p:nvSpPr>
        <p:spPr>
          <a:xfrm>
            <a:off x="3361604" y="3304944"/>
            <a:ext cx="5410997" cy="627691"/>
          </a:xfrm>
          <a:prstGeom prst="rect">
            <a:avLst/>
          </a:prstGeom>
          <a:solidFill>
            <a:srgbClr val="C00000"/>
          </a:solidFill>
        </p:spPr>
        <p:txBody>
          <a:bodyPr wrap="square" lIns="182773" tIns="146218" rIns="182773" bIns="146218" rtlCol="0">
            <a:spAutoFit/>
          </a:bodyPr>
          <a:lstStyle/>
          <a:p>
            <a:pPr>
              <a:lnSpc>
                <a:spcPct val="90000"/>
              </a:lnSpc>
              <a:spcAft>
                <a:spcPts val="600"/>
              </a:spcAft>
            </a:pPr>
            <a:r>
              <a:rPr lang="en-NZ" sz="2400" dirty="0">
                <a:gradFill>
                  <a:gsLst>
                    <a:gs pos="2917">
                      <a:srgbClr val="FFFFFF"/>
                    </a:gs>
                    <a:gs pos="30000">
                      <a:srgbClr val="FFFFFF"/>
                    </a:gs>
                  </a:gsLst>
                  <a:lin ang="5400000" scaled="0"/>
                </a:gradFill>
              </a:rPr>
              <a:t>Construct the right </a:t>
            </a:r>
            <a:r>
              <a:rPr lang="en-NZ" sz="2400" dirty="0" smtClean="0">
                <a:gradFill>
                  <a:gsLst>
                    <a:gs pos="2917">
                      <a:srgbClr val="FFFFFF"/>
                    </a:gs>
                    <a:gs pos="30000">
                      <a:srgbClr val="FFFFFF"/>
                    </a:gs>
                  </a:gsLst>
                  <a:lin ang="5400000" scaled="0"/>
                </a:gradFill>
              </a:rPr>
              <a:t>URL’s and queries</a:t>
            </a:r>
            <a:endParaRPr lang="en-NZ" sz="2400" dirty="0">
              <a:gradFill>
                <a:gsLst>
                  <a:gs pos="2917">
                    <a:srgbClr val="FFFFFF"/>
                  </a:gs>
                  <a:gs pos="30000">
                    <a:srgbClr val="FFFFFF"/>
                  </a:gs>
                </a:gsLst>
                <a:lin ang="5400000" scaled="0"/>
              </a:gradFill>
            </a:endParaRPr>
          </a:p>
        </p:txBody>
      </p:sp>
      <p:sp>
        <p:nvSpPr>
          <p:cNvPr id="12" name="TextBox 11"/>
          <p:cNvSpPr txBox="1"/>
          <p:nvPr/>
        </p:nvSpPr>
        <p:spPr>
          <a:xfrm>
            <a:off x="4776064" y="4226641"/>
            <a:ext cx="5057780" cy="634427"/>
          </a:xfrm>
          <a:prstGeom prst="rect">
            <a:avLst/>
          </a:prstGeom>
          <a:solidFill>
            <a:srgbClr val="C00000"/>
          </a:solidFill>
        </p:spPr>
        <p:txBody>
          <a:bodyPr wrap="square" lIns="182773" tIns="146218" rIns="182773" bIns="146218" rtlCol="0">
            <a:spAutoFit/>
          </a:bodyPr>
          <a:lstStyle/>
          <a:p>
            <a:pPr>
              <a:lnSpc>
                <a:spcPct val="90000"/>
              </a:lnSpc>
              <a:spcAft>
                <a:spcPts val="600"/>
              </a:spcAft>
            </a:pPr>
            <a:r>
              <a:rPr lang="en-NZ" sz="2400" dirty="0" smtClean="0">
                <a:gradFill>
                  <a:gsLst>
                    <a:gs pos="2917">
                      <a:srgbClr val="FFFFFF"/>
                    </a:gs>
                    <a:gs pos="30000">
                      <a:srgbClr val="FFFFFF"/>
                    </a:gs>
                  </a:gsLst>
                  <a:lin ang="5400000" scaled="0"/>
                </a:gradFill>
              </a:rPr>
              <a:t>Manage the cache</a:t>
            </a:r>
            <a:endParaRPr lang="en-NZ" sz="2400" dirty="0">
              <a:gradFill>
                <a:gsLst>
                  <a:gs pos="2917">
                    <a:srgbClr val="FFFFFF"/>
                  </a:gs>
                  <a:gs pos="30000">
                    <a:srgbClr val="FFFFFF"/>
                  </a:gs>
                </a:gsLst>
                <a:lin ang="5400000" scaled="0"/>
              </a:gradFill>
            </a:endParaRPr>
          </a:p>
        </p:txBody>
      </p:sp>
      <p:sp>
        <p:nvSpPr>
          <p:cNvPr id="14" name="TextBox 13"/>
          <p:cNvSpPr txBox="1"/>
          <p:nvPr/>
        </p:nvSpPr>
        <p:spPr>
          <a:xfrm>
            <a:off x="6219107" y="5162636"/>
            <a:ext cx="5106989" cy="634427"/>
          </a:xfrm>
          <a:prstGeom prst="rect">
            <a:avLst/>
          </a:prstGeom>
          <a:solidFill>
            <a:srgbClr val="C00000"/>
          </a:solidFill>
        </p:spPr>
        <p:txBody>
          <a:bodyPr wrap="square" lIns="182773" tIns="146218" rIns="182773" bIns="146218" rtlCol="0">
            <a:spAutoFit/>
          </a:bodyPr>
          <a:lstStyle/>
          <a:p>
            <a:pPr>
              <a:lnSpc>
                <a:spcPct val="90000"/>
              </a:lnSpc>
              <a:spcAft>
                <a:spcPts val="600"/>
              </a:spcAft>
            </a:pPr>
            <a:r>
              <a:rPr lang="en-NZ" sz="2400" dirty="0" smtClean="0">
                <a:gradFill>
                  <a:gsLst>
                    <a:gs pos="2917">
                      <a:srgbClr val="FFFFFF"/>
                    </a:gs>
                    <a:gs pos="30000">
                      <a:srgbClr val="FFFFFF"/>
                    </a:gs>
                  </a:gsLst>
                  <a:lin ang="5400000" scaled="0"/>
                </a:gradFill>
              </a:rPr>
              <a:t>Configure AAD</a:t>
            </a:r>
            <a:endParaRPr lang="en-NZ" sz="24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2332340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000" dirty="0" smtClean="0"/>
              <a:t>SharePoint Scopes</a:t>
            </a:r>
            <a:endParaRPr lang="en-NZ" sz="4000" dirty="0"/>
          </a:p>
        </p:txBody>
      </p:sp>
      <p:sp>
        <p:nvSpPr>
          <p:cNvPr id="4" name="TextBox 3"/>
          <p:cNvSpPr txBox="1"/>
          <p:nvPr/>
        </p:nvSpPr>
        <p:spPr>
          <a:xfrm>
            <a:off x="1885227" y="3123594"/>
            <a:ext cx="6489846" cy="672007"/>
          </a:xfrm>
          <a:prstGeom prst="rect">
            <a:avLst/>
          </a:prstGeom>
          <a:solidFill>
            <a:schemeClr val="accent1"/>
          </a:solidFill>
        </p:spPr>
        <p:txBody>
          <a:bodyPr wrap="square" lIns="182773" tIns="146218" rIns="182773" bIns="146218" rtlCol="0">
            <a:spAutoFit/>
          </a:bodyPr>
          <a:lstStyle/>
          <a:p>
            <a:r>
              <a:rPr lang="en-NZ" sz="2400" dirty="0"/>
              <a:t>Read users’ files </a:t>
            </a:r>
          </a:p>
        </p:txBody>
      </p:sp>
      <p:sp>
        <p:nvSpPr>
          <p:cNvPr id="10" name="TextBox 9"/>
          <p:cNvSpPr txBox="1"/>
          <p:nvPr/>
        </p:nvSpPr>
        <p:spPr>
          <a:xfrm>
            <a:off x="488083" y="2186188"/>
            <a:ext cx="6453048" cy="672007"/>
          </a:xfrm>
          <a:prstGeom prst="rect">
            <a:avLst/>
          </a:prstGeom>
          <a:solidFill>
            <a:schemeClr val="accent1"/>
          </a:solidFill>
        </p:spPr>
        <p:txBody>
          <a:bodyPr wrap="square" lIns="182773" tIns="146218" rIns="182773" bIns="146218" rtlCol="0">
            <a:spAutoFit/>
          </a:bodyPr>
          <a:lstStyle/>
          <a:p>
            <a:r>
              <a:rPr lang="en-US" sz="2400" dirty="0"/>
              <a:t>Edit or delete users’ files </a:t>
            </a:r>
          </a:p>
        </p:txBody>
      </p:sp>
      <p:sp>
        <p:nvSpPr>
          <p:cNvPr id="11" name="TextBox 10"/>
          <p:cNvSpPr txBox="1"/>
          <p:nvPr/>
        </p:nvSpPr>
        <p:spPr>
          <a:xfrm>
            <a:off x="3361602" y="4073867"/>
            <a:ext cx="6447415" cy="672007"/>
          </a:xfrm>
          <a:prstGeom prst="rect">
            <a:avLst/>
          </a:prstGeom>
          <a:solidFill>
            <a:schemeClr val="accent1"/>
          </a:solidFill>
        </p:spPr>
        <p:txBody>
          <a:bodyPr wrap="square" lIns="182773" tIns="146218" rIns="182773" bIns="146218" rtlCol="0">
            <a:spAutoFit/>
          </a:bodyPr>
          <a:lstStyle/>
          <a:p>
            <a:r>
              <a:rPr lang="en-US" sz="2400" dirty="0"/>
              <a:t>Have full control of site collections </a:t>
            </a:r>
          </a:p>
        </p:txBody>
      </p:sp>
      <p:sp>
        <p:nvSpPr>
          <p:cNvPr id="12" name="TextBox 11"/>
          <p:cNvSpPr txBox="1"/>
          <p:nvPr/>
        </p:nvSpPr>
        <p:spPr>
          <a:xfrm>
            <a:off x="4776064" y="4995572"/>
            <a:ext cx="6477295" cy="672007"/>
          </a:xfrm>
          <a:prstGeom prst="rect">
            <a:avLst/>
          </a:prstGeom>
          <a:solidFill>
            <a:schemeClr val="accent1"/>
          </a:solidFill>
        </p:spPr>
        <p:txBody>
          <a:bodyPr wrap="square" lIns="182773" tIns="146218" rIns="182773" bIns="146218" rtlCol="0">
            <a:spAutoFit/>
          </a:bodyPr>
          <a:lstStyle/>
          <a:p>
            <a:r>
              <a:rPr lang="en-US" sz="2400" dirty="0"/>
              <a:t>CRUD for items and lists in site collections </a:t>
            </a:r>
          </a:p>
        </p:txBody>
      </p:sp>
    </p:spTree>
    <p:extLst>
      <p:ext uri="{BB962C8B-B14F-4D97-AF65-F5344CB8AC3E}">
        <p14:creationId xmlns:p14="http://schemas.microsoft.com/office/powerpoint/2010/main" val="1239937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000" dirty="0" smtClean="0"/>
              <a:t>Exchange Scopes</a:t>
            </a:r>
            <a:endParaRPr lang="en-NZ" sz="4000" dirty="0"/>
          </a:p>
        </p:txBody>
      </p:sp>
      <p:sp>
        <p:nvSpPr>
          <p:cNvPr id="4" name="TextBox 3"/>
          <p:cNvSpPr txBox="1"/>
          <p:nvPr/>
        </p:nvSpPr>
        <p:spPr>
          <a:xfrm>
            <a:off x="1178645" y="2926167"/>
            <a:ext cx="6505576" cy="672007"/>
          </a:xfrm>
          <a:prstGeom prst="rect">
            <a:avLst/>
          </a:prstGeom>
          <a:solidFill>
            <a:srgbClr val="F25022"/>
          </a:solidFill>
        </p:spPr>
        <p:txBody>
          <a:bodyPr wrap="square" lIns="182773" tIns="146218" rIns="182773" bIns="146218" rtlCol="0">
            <a:spAutoFit/>
          </a:bodyPr>
          <a:lstStyle/>
          <a:p>
            <a:r>
              <a:rPr lang="en-US" sz="2400" dirty="0"/>
              <a:t>Have read / full access to users’ calendars </a:t>
            </a:r>
          </a:p>
        </p:txBody>
      </p:sp>
      <p:sp>
        <p:nvSpPr>
          <p:cNvPr id="10" name="TextBox 9"/>
          <p:cNvSpPr txBox="1"/>
          <p:nvPr/>
        </p:nvSpPr>
        <p:spPr>
          <a:xfrm>
            <a:off x="488078" y="1988762"/>
            <a:ext cx="6459679" cy="672007"/>
          </a:xfrm>
          <a:prstGeom prst="rect">
            <a:avLst/>
          </a:prstGeom>
          <a:solidFill>
            <a:srgbClr val="F25022"/>
          </a:solidFill>
        </p:spPr>
        <p:txBody>
          <a:bodyPr wrap="square" lIns="182773" tIns="146218" rIns="182773" bIns="146218" rtlCol="0">
            <a:spAutoFit/>
          </a:bodyPr>
          <a:lstStyle/>
          <a:p>
            <a:r>
              <a:rPr lang="en-US" sz="2400" dirty="0"/>
              <a:t>Have read / full access to users’ contacts </a:t>
            </a:r>
          </a:p>
        </p:txBody>
      </p:sp>
      <p:sp>
        <p:nvSpPr>
          <p:cNvPr id="12" name="TextBox 11"/>
          <p:cNvSpPr txBox="1"/>
          <p:nvPr/>
        </p:nvSpPr>
        <p:spPr>
          <a:xfrm>
            <a:off x="1928946" y="3852564"/>
            <a:ext cx="6477294" cy="672007"/>
          </a:xfrm>
          <a:prstGeom prst="rect">
            <a:avLst/>
          </a:prstGeom>
          <a:solidFill>
            <a:srgbClr val="F25022"/>
          </a:solidFill>
        </p:spPr>
        <p:txBody>
          <a:bodyPr wrap="square" lIns="182773" tIns="146218" rIns="182773" bIns="146218" rtlCol="0">
            <a:spAutoFit/>
          </a:bodyPr>
          <a:lstStyle/>
          <a:p>
            <a:r>
              <a:rPr lang="en-NZ" sz="2400" dirty="0"/>
              <a:t>Send mail as a user</a:t>
            </a:r>
          </a:p>
        </p:txBody>
      </p:sp>
      <p:sp>
        <p:nvSpPr>
          <p:cNvPr id="14" name="TextBox 13"/>
          <p:cNvSpPr txBox="1"/>
          <p:nvPr/>
        </p:nvSpPr>
        <p:spPr>
          <a:xfrm>
            <a:off x="2655014" y="4788558"/>
            <a:ext cx="6509762" cy="672007"/>
          </a:xfrm>
          <a:prstGeom prst="rect">
            <a:avLst/>
          </a:prstGeom>
          <a:solidFill>
            <a:srgbClr val="F25022"/>
          </a:solidFill>
        </p:spPr>
        <p:txBody>
          <a:bodyPr wrap="square" lIns="182773" tIns="146218" rIns="182773" bIns="146218" rtlCol="0">
            <a:spAutoFit/>
          </a:bodyPr>
          <a:lstStyle/>
          <a:p>
            <a:r>
              <a:rPr lang="en-US" sz="2400" dirty="0"/>
              <a:t>Read and Write access to users’ mail </a:t>
            </a:r>
          </a:p>
        </p:txBody>
      </p:sp>
      <p:sp>
        <p:nvSpPr>
          <p:cNvPr id="8" name="TextBox 7"/>
          <p:cNvSpPr txBox="1"/>
          <p:nvPr/>
        </p:nvSpPr>
        <p:spPr>
          <a:xfrm>
            <a:off x="3378914" y="5680432"/>
            <a:ext cx="7209416" cy="672007"/>
          </a:xfrm>
          <a:prstGeom prst="rect">
            <a:avLst/>
          </a:prstGeom>
          <a:solidFill>
            <a:srgbClr val="F25022"/>
          </a:solidFill>
        </p:spPr>
        <p:txBody>
          <a:bodyPr wrap="square" lIns="182773" tIns="146218" rIns="182773" bIns="146218" rtlCol="0">
            <a:spAutoFit/>
          </a:bodyPr>
          <a:lstStyle/>
          <a:p>
            <a:r>
              <a:rPr lang="en-US" sz="2400" dirty="0"/>
              <a:t>Have full access (</a:t>
            </a:r>
            <a:r>
              <a:rPr lang="en-NZ" sz="2400" dirty="0"/>
              <a:t>user_impersonation) </a:t>
            </a:r>
            <a:r>
              <a:rPr lang="en-US" sz="2400" dirty="0"/>
              <a:t>to mailbox</a:t>
            </a:r>
            <a:endParaRPr lang="en-NZ" sz="2400" dirty="0"/>
          </a:p>
        </p:txBody>
      </p:sp>
    </p:spTree>
    <p:extLst>
      <p:ext uri="{BB962C8B-B14F-4D97-AF65-F5344CB8AC3E}">
        <p14:creationId xmlns:p14="http://schemas.microsoft.com/office/powerpoint/2010/main" val="734717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P spid="14"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000" dirty="0"/>
              <a:t>Microsoft Azure Active Directory </a:t>
            </a:r>
            <a:r>
              <a:rPr lang="en-NZ" sz="4000" dirty="0" smtClean="0"/>
              <a:t>Scopes</a:t>
            </a:r>
            <a:endParaRPr lang="en-NZ" sz="4000" dirty="0"/>
          </a:p>
        </p:txBody>
      </p:sp>
      <p:sp>
        <p:nvSpPr>
          <p:cNvPr id="4" name="TextBox 3"/>
          <p:cNvSpPr txBox="1"/>
          <p:nvPr/>
        </p:nvSpPr>
        <p:spPr>
          <a:xfrm>
            <a:off x="1178645" y="3096235"/>
            <a:ext cx="6505576" cy="672007"/>
          </a:xfrm>
          <a:prstGeom prst="rect">
            <a:avLst/>
          </a:prstGeom>
          <a:solidFill>
            <a:srgbClr val="87C400"/>
          </a:solidFill>
        </p:spPr>
        <p:txBody>
          <a:bodyPr wrap="square" lIns="182773" tIns="146218" rIns="182773" bIns="146218" rtlCol="0">
            <a:spAutoFit/>
          </a:bodyPr>
          <a:lstStyle/>
          <a:p>
            <a:r>
              <a:rPr lang="en-US" sz="2400" dirty="0"/>
              <a:t>Read </a:t>
            </a:r>
            <a:r>
              <a:rPr lang="en-US" sz="2400" dirty="0" smtClean="0"/>
              <a:t>directory </a:t>
            </a:r>
            <a:r>
              <a:rPr lang="en-US" sz="2400" dirty="0"/>
              <a:t>data</a:t>
            </a:r>
          </a:p>
        </p:txBody>
      </p:sp>
      <p:sp>
        <p:nvSpPr>
          <p:cNvPr id="10" name="TextBox 9"/>
          <p:cNvSpPr txBox="1"/>
          <p:nvPr/>
        </p:nvSpPr>
        <p:spPr>
          <a:xfrm>
            <a:off x="488077" y="2158830"/>
            <a:ext cx="6459679" cy="672007"/>
          </a:xfrm>
          <a:prstGeom prst="rect">
            <a:avLst/>
          </a:prstGeom>
          <a:solidFill>
            <a:srgbClr val="87C400"/>
          </a:solidFill>
        </p:spPr>
        <p:txBody>
          <a:bodyPr wrap="square" lIns="182773" tIns="146218" rIns="182773" bIns="146218" rtlCol="0">
            <a:spAutoFit/>
          </a:bodyPr>
          <a:lstStyle/>
          <a:p>
            <a:r>
              <a:rPr lang="en-NZ" sz="2400" dirty="0"/>
              <a:t>Access our </a:t>
            </a:r>
            <a:r>
              <a:rPr lang="en-NZ" sz="2400" dirty="0" smtClean="0"/>
              <a:t>organisation’s </a:t>
            </a:r>
            <a:r>
              <a:rPr lang="en-NZ" sz="2400" dirty="0"/>
              <a:t>directory </a:t>
            </a:r>
          </a:p>
        </p:txBody>
      </p:sp>
      <p:sp>
        <p:nvSpPr>
          <p:cNvPr id="11" name="TextBox 10"/>
          <p:cNvSpPr txBox="1"/>
          <p:nvPr/>
        </p:nvSpPr>
        <p:spPr>
          <a:xfrm>
            <a:off x="1896488" y="4046509"/>
            <a:ext cx="6472238" cy="672007"/>
          </a:xfrm>
          <a:prstGeom prst="rect">
            <a:avLst/>
          </a:prstGeom>
          <a:solidFill>
            <a:srgbClr val="87C400"/>
          </a:solidFill>
        </p:spPr>
        <p:txBody>
          <a:bodyPr wrap="square" lIns="182773" tIns="146218" rIns="182773" bIns="146218" rtlCol="0">
            <a:spAutoFit/>
          </a:bodyPr>
          <a:lstStyle/>
          <a:p>
            <a:r>
              <a:rPr lang="en-NZ" sz="2400" dirty="0" smtClean="0"/>
              <a:t>Write </a:t>
            </a:r>
            <a:r>
              <a:rPr lang="en-NZ" sz="2400" dirty="0"/>
              <a:t>directory data</a:t>
            </a:r>
          </a:p>
        </p:txBody>
      </p:sp>
      <p:sp>
        <p:nvSpPr>
          <p:cNvPr id="12" name="TextBox 11"/>
          <p:cNvSpPr txBox="1"/>
          <p:nvPr/>
        </p:nvSpPr>
        <p:spPr>
          <a:xfrm>
            <a:off x="2614751" y="4968213"/>
            <a:ext cx="6477294" cy="672007"/>
          </a:xfrm>
          <a:prstGeom prst="rect">
            <a:avLst/>
          </a:prstGeom>
          <a:solidFill>
            <a:srgbClr val="87C400"/>
          </a:solidFill>
        </p:spPr>
        <p:txBody>
          <a:bodyPr wrap="square" lIns="182773" tIns="146218" rIns="182773" bIns="146218" rtlCol="0">
            <a:spAutoFit/>
          </a:bodyPr>
          <a:lstStyle/>
          <a:p>
            <a:r>
              <a:rPr lang="en-US" sz="2400" dirty="0"/>
              <a:t>Enable sign-on and read user’s profiles</a:t>
            </a:r>
            <a:endParaRPr lang="en-NZ" sz="2400" dirty="0"/>
          </a:p>
        </p:txBody>
      </p:sp>
    </p:spTree>
    <p:extLst>
      <p:ext uri="{BB962C8B-B14F-4D97-AF65-F5344CB8AC3E}">
        <p14:creationId xmlns:p14="http://schemas.microsoft.com/office/powerpoint/2010/main" val="3934307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Tool</a:t>
            </a:r>
            <a:endParaRPr lang="en-US" dirty="0"/>
          </a:p>
        </p:txBody>
      </p:sp>
    </p:spTree>
    <p:extLst>
      <p:ext uri="{BB962C8B-B14F-4D97-AF65-F5344CB8AC3E}">
        <p14:creationId xmlns:p14="http://schemas.microsoft.com/office/powerpoint/2010/main" val="3092068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6" name="Rectangle 125"/>
          <p:cNvSpPr/>
          <p:nvPr/>
        </p:nvSpPr>
        <p:spPr bwMode="auto">
          <a:xfrm>
            <a:off x="214835" y="1237758"/>
            <a:ext cx="3916378" cy="5601267"/>
          </a:xfrm>
          <a:prstGeom prst="rect">
            <a:avLst/>
          </a:prstGeom>
          <a:solidFill>
            <a:schemeClr val="tx2">
              <a:lumMod val="95000"/>
            </a:schemeClr>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7" name="Title 16"/>
          <p:cNvSpPr>
            <a:spLocks noGrp="1"/>
          </p:cNvSpPr>
          <p:nvPr>
            <p:ph type="title"/>
          </p:nvPr>
        </p:nvSpPr>
        <p:spPr>
          <a:xfrm>
            <a:off x="214835" y="296903"/>
            <a:ext cx="5302391" cy="940855"/>
          </a:xfrm>
        </p:spPr>
        <p:txBody>
          <a:bodyPr/>
          <a:lstStyle/>
          <a:p>
            <a:r>
              <a:rPr lang="en-NZ" sz="4000" dirty="0" smtClean="0">
                <a:solidFill>
                  <a:schemeClr val="bg2"/>
                </a:solidFill>
              </a:rPr>
              <a:t>Development Platform</a:t>
            </a:r>
            <a:endParaRPr lang="en-US" sz="4000" dirty="0">
              <a:solidFill>
                <a:schemeClr val="bg2"/>
              </a:solidFill>
            </a:endParaRPr>
          </a:p>
        </p:txBody>
      </p:sp>
      <p:sp>
        <p:nvSpPr>
          <p:cNvPr id="2" name="Rectangle 1"/>
          <p:cNvSpPr/>
          <p:nvPr/>
        </p:nvSpPr>
        <p:spPr>
          <a:xfrm>
            <a:off x="337234" y="1367118"/>
            <a:ext cx="1779654" cy="369332"/>
          </a:xfrm>
          <a:prstGeom prst="rect">
            <a:avLst/>
          </a:prstGeom>
        </p:spPr>
        <p:txBody>
          <a:bodyPr wrap="none">
            <a:spAutoFit/>
          </a:bodyPr>
          <a:lstStyle/>
          <a:p>
            <a:pPr defTabSz="931741" fontAlgn="base">
              <a:spcBef>
                <a:spcPct val="0"/>
              </a:spcBef>
              <a:spcAft>
                <a:spcPct val="0"/>
              </a:spcAft>
            </a:pPr>
            <a:r>
              <a:rPr lang="en-US" b="1" dirty="0">
                <a:solidFill>
                  <a:srgbClr val="000000"/>
                </a:solidFill>
                <a:latin typeface="Segoe UI Light"/>
              </a:rPr>
              <a:t>Contextual </a:t>
            </a:r>
            <a:r>
              <a:rPr lang="en-US" b="1" dirty="0" smtClean="0">
                <a:solidFill>
                  <a:srgbClr val="000000"/>
                </a:solidFill>
                <a:latin typeface="Segoe UI Light"/>
              </a:rPr>
              <a:t>Apps</a:t>
            </a:r>
            <a:endParaRPr lang="en-US" b="1" dirty="0">
              <a:solidFill>
                <a:srgbClr val="000000"/>
              </a:solidFill>
              <a:latin typeface="Segoe UI Light"/>
            </a:endParaRPr>
          </a:p>
        </p:txBody>
      </p:sp>
      <p:sp>
        <p:nvSpPr>
          <p:cNvPr id="133" name="Rectangle 132"/>
          <p:cNvSpPr/>
          <p:nvPr/>
        </p:nvSpPr>
        <p:spPr bwMode="auto">
          <a:xfrm>
            <a:off x="412101" y="2050764"/>
            <a:ext cx="1710665" cy="1432871"/>
          </a:xfrm>
          <a:prstGeom prst="rect">
            <a:avLst/>
          </a:prstGeom>
          <a:solidFill>
            <a:srgbClr val="00188F"/>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39" name="Rectangle 138"/>
          <p:cNvSpPr/>
          <p:nvPr/>
        </p:nvSpPr>
        <p:spPr bwMode="auto">
          <a:xfrm>
            <a:off x="2242327" y="2030239"/>
            <a:ext cx="1710665" cy="1432871"/>
          </a:xfrm>
          <a:prstGeom prst="rect">
            <a:avLst/>
          </a:prstGeom>
          <a:solidFill>
            <a:srgbClr val="007233"/>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0" name="Rectangle 139"/>
          <p:cNvSpPr/>
          <p:nvPr/>
        </p:nvSpPr>
        <p:spPr bwMode="auto">
          <a:xfrm>
            <a:off x="412101" y="3670464"/>
            <a:ext cx="1710665" cy="1432871"/>
          </a:xfrm>
          <a:prstGeom prst="rect">
            <a:avLst/>
          </a:prstGeom>
          <a:solidFill>
            <a:srgbClr val="DC3C0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1" name="Rectangle 140"/>
          <p:cNvSpPr/>
          <p:nvPr/>
        </p:nvSpPr>
        <p:spPr bwMode="auto">
          <a:xfrm>
            <a:off x="2242327" y="3649939"/>
            <a:ext cx="1710665" cy="1432871"/>
          </a:xfrm>
          <a:prstGeom prst="rect">
            <a:avLst/>
          </a:prstGeom>
          <a:solidFill>
            <a:srgbClr val="007233"/>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2" name="Rectangle 141"/>
          <p:cNvSpPr/>
          <p:nvPr/>
        </p:nvSpPr>
        <p:spPr bwMode="auto">
          <a:xfrm>
            <a:off x="412101" y="5257182"/>
            <a:ext cx="1710665" cy="1432871"/>
          </a:xfrm>
          <a:prstGeom prst="rect">
            <a:avLst/>
          </a:prstGeom>
          <a:solidFill>
            <a:srgbClr val="0070C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3" name="Rectangle 142"/>
          <p:cNvSpPr/>
          <p:nvPr/>
        </p:nvSpPr>
        <p:spPr bwMode="auto">
          <a:xfrm>
            <a:off x="2242327" y="5236657"/>
            <a:ext cx="1710665" cy="1432871"/>
          </a:xfrm>
          <a:prstGeom prst="rect">
            <a:avLst/>
          </a:prstGeom>
          <a:solidFill>
            <a:srgbClr val="0070C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4" name="Freeform 143"/>
          <p:cNvSpPr>
            <a:spLocks noChangeAspect="1" noEditPoints="1"/>
          </p:cNvSpPr>
          <p:nvPr/>
        </p:nvSpPr>
        <p:spPr bwMode="auto">
          <a:xfrm>
            <a:off x="998033" y="5812075"/>
            <a:ext cx="422790" cy="42825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145" name="Freeform 144"/>
          <p:cNvSpPr>
            <a:spLocks noChangeAspect="1" noEditPoints="1"/>
          </p:cNvSpPr>
          <p:nvPr/>
        </p:nvSpPr>
        <p:spPr bwMode="auto">
          <a:xfrm>
            <a:off x="2902996" y="5733273"/>
            <a:ext cx="424685" cy="42825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146" name="Freeform 145"/>
          <p:cNvSpPr>
            <a:spLocks noChangeAspect="1" noEditPoints="1"/>
          </p:cNvSpPr>
          <p:nvPr/>
        </p:nvSpPr>
        <p:spPr bwMode="auto">
          <a:xfrm>
            <a:off x="1054286" y="4269023"/>
            <a:ext cx="426294" cy="429861"/>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9753" y="4211121"/>
            <a:ext cx="427928" cy="427756"/>
          </a:xfrm>
          <a:prstGeom prst="rect">
            <a:avLst/>
          </a:prstGeom>
        </p:spPr>
      </p:pic>
      <p:sp>
        <p:nvSpPr>
          <p:cNvPr id="148" name="Freeform 147"/>
          <p:cNvSpPr>
            <a:spLocks noChangeAspect="1" noEditPoints="1"/>
          </p:cNvSpPr>
          <p:nvPr/>
        </p:nvSpPr>
        <p:spPr bwMode="auto">
          <a:xfrm>
            <a:off x="998033" y="2528931"/>
            <a:ext cx="403978" cy="426044"/>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149" name="Freeform 148"/>
          <p:cNvSpPr>
            <a:spLocks noChangeAspect="1" noEditPoints="1"/>
          </p:cNvSpPr>
          <p:nvPr/>
        </p:nvSpPr>
        <p:spPr bwMode="auto">
          <a:xfrm>
            <a:off x="2880985" y="2528931"/>
            <a:ext cx="425088" cy="42866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Tree>
    <p:extLst>
      <p:ext uri="{BB962C8B-B14F-4D97-AF65-F5344CB8AC3E}">
        <p14:creationId xmlns:p14="http://schemas.microsoft.com/office/powerpoint/2010/main" val="1783092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6" name="Rectangle 125"/>
          <p:cNvSpPr/>
          <p:nvPr/>
        </p:nvSpPr>
        <p:spPr bwMode="auto">
          <a:xfrm>
            <a:off x="214835" y="1237758"/>
            <a:ext cx="3916378" cy="5601267"/>
          </a:xfrm>
          <a:prstGeom prst="rect">
            <a:avLst/>
          </a:prstGeom>
          <a:solidFill>
            <a:schemeClr val="tx2">
              <a:lumMod val="95000"/>
            </a:schemeClr>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7" name="Title 16"/>
          <p:cNvSpPr>
            <a:spLocks noGrp="1"/>
          </p:cNvSpPr>
          <p:nvPr>
            <p:ph type="title"/>
          </p:nvPr>
        </p:nvSpPr>
        <p:spPr>
          <a:xfrm>
            <a:off x="214835" y="296903"/>
            <a:ext cx="5302391" cy="940855"/>
          </a:xfrm>
        </p:spPr>
        <p:txBody>
          <a:bodyPr/>
          <a:lstStyle/>
          <a:p>
            <a:r>
              <a:rPr lang="en-NZ" sz="4000" dirty="0" smtClean="0">
                <a:solidFill>
                  <a:schemeClr val="bg2"/>
                </a:solidFill>
              </a:rPr>
              <a:t>Development Platform</a:t>
            </a:r>
            <a:endParaRPr lang="en-US" sz="4000" dirty="0">
              <a:solidFill>
                <a:schemeClr val="bg2"/>
              </a:solidFill>
            </a:endParaRPr>
          </a:p>
        </p:txBody>
      </p:sp>
      <p:sp>
        <p:nvSpPr>
          <p:cNvPr id="2" name="Rectangle 1"/>
          <p:cNvSpPr/>
          <p:nvPr/>
        </p:nvSpPr>
        <p:spPr>
          <a:xfrm>
            <a:off x="337234" y="1367118"/>
            <a:ext cx="1779654" cy="369332"/>
          </a:xfrm>
          <a:prstGeom prst="rect">
            <a:avLst/>
          </a:prstGeom>
        </p:spPr>
        <p:txBody>
          <a:bodyPr wrap="none">
            <a:spAutoFit/>
          </a:bodyPr>
          <a:lstStyle/>
          <a:p>
            <a:pPr defTabSz="931741" fontAlgn="base">
              <a:spcBef>
                <a:spcPct val="0"/>
              </a:spcBef>
              <a:spcAft>
                <a:spcPct val="0"/>
              </a:spcAft>
            </a:pPr>
            <a:r>
              <a:rPr lang="en-US" b="1" dirty="0">
                <a:solidFill>
                  <a:srgbClr val="000000"/>
                </a:solidFill>
                <a:latin typeface="Segoe UI Light"/>
              </a:rPr>
              <a:t>Contextual </a:t>
            </a:r>
            <a:r>
              <a:rPr lang="en-US" b="1" dirty="0" smtClean="0">
                <a:solidFill>
                  <a:srgbClr val="000000"/>
                </a:solidFill>
                <a:latin typeface="Segoe UI Light"/>
              </a:rPr>
              <a:t>Apps</a:t>
            </a:r>
            <a:endParaRPr lang="en-US" b="1" dirty="0">
              <a:solidFill>
                <a:srgbClr val="000000"/>
              </a:solidFill>
              <a:latin typeface="Segoe UI Light"/>
            </a:endParaRPr>
          </a:p>
        </p:txBody>
      </p:sp>
      <p:sp>
        <p:nvSpPr>
          <p:cNvPr id="79" name="Rectangle 78"/>
          <p:cNvSpPr/>
          <p:nvPr/>
        </p:nvSpPr>
        <p:spPr bwMode="auto">
          <a:xfrm>
            <a:off x="4253612" y="1237758"/>
            <a:ext cx="3916378" cy="5581938"/>
          </a:xfrm>
          <a:prstGeom prst="rect">
            <a:avLst/>
          </a:prstGeom>
          <a:solidFill>
            <a:schemeClr val="tx2">
              <a:lumMod val="95000"/>
            </a:schemeClr>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04" name="Rectangle 103"/>
          <p:cNvSpPr/>
          <p:nvPr/>
        </p:nvSpPr>
        <p:spPr>
          <a:xfrm>
            <a:off x="4376011" y="1322876"/>
            <a:ext cx="1332416" cy="369332"/>
          </a:xfrm>
          <a:prstGeom prst="rect">
            <a:avLst/>
          </a:prstGeom>
        </p:spPr>
        <p:txBody>
          <a:bodyPr wrap="none">
            <a:spAutoFit/>
          </a:bodyPr>
          <a:lstStyle/>
          <a:p>
            <a:pPr defTabSz="931741" fontAlgn="base">
              <a:spcBef>
                <a:spcPct val="0"/>
              </a:spcBef>
              <a:spcAft>
                <a:spcPct val="0"/>
              </a:spcAft>
            </a:pPr>
            <a:r>
              <a:rPr lang="en-US" b="1" dirty="0" smtClean="0">
                <a:solidFill>
                  <a:srgbClr val="000000"/>
                </a:solidFill>
                <a:latin typeface="Segoe UI Light"/>
              </a:rPr>
              <a:t>Robust APIs</a:t>
            </a:r>
            <a:endParaRPr lang="en-US" b="1" dirty="0">
              <a:solidFill>
                <a:srgbClr val="000000"/>
              </a:solidFill>
              <a:latin typeface="Segoe UI Light"/>
            </a:endParaRPr>
          </a:p>
        </p:txBody>
      </p:sp>
      <p:sp>
        <p:nvSpPr>
          <p:cNvPr id="108" name="Rectangle 107"/>
          <p:cNvSpPr/>
          <p:nvPr/>
        </p:nvSpPr>
        <p:spPr bwMode="auto">
          <a:xfrm>
            <a:off x="4470915" y="2035263"/>
            <a:ext cx="1112045" cy="2745400"/>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09" name="Rectangle 108"/>
          <p:cNvSpPr/>
          <p:nvPr/>
        </p:nvSpPr>
        <p:spPr bwMode="auto">
          <a:xfrm>
            <a:off x="5705359" y="2039289"/>
            <a:ext cx="1099411" cy="2745400"/>
          </a:xfrm>
          <a:prstGeom prst="rect">
            <a:avLst/>
          </a:prstGeom>
          <a:solidFill>
            <a:srgbClr val="A4CA39"/>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10" name="Rectangle 109"/>
          <p:cNvSpPr/>
          <p:nvPr/>
        </p:nvSpPr>
        <p:spPr bwMode="auto">
          <a:xfrm>
            <a:off x="6927169" y="2035264"/>
            <a:ext cx="1094598" cy="2745400"/>
          </a:xfrm>
          <a:prstGeom prst="rect">
            <a:avLst/>
          </a:prstGeom>
          <a:solidFill>
            <a:srgbClr val="00B0F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909" y="3154894"/>
            <a:ext cx="397183" cy="479209"/>
          </a:xfrm>
          <a:prstGeom prst="rect">
            <a:avLst/>
          </a:prstGeom>
        </p:spPr>
      </p:pic>
      <p:pic>
        <p:nvPicPr>
          <p:cNvPr id="112" name="Picture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700" y="3224546"/>
            <a:ext cx="375596" cy="444671"/>
          </a:xfrm>
          <a:prstGeom prst="rect">
            <a:avLst/>
          </a:prstGeom>
        </p:spPr>
      </p:pic>
      <p:pic>
        <p:nvPicPr>
          <p:cNvPr id="113" name="Picture 1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8083" y="3224546"/>
            <a:ext cx="414450" cy="414450"/>
          </a:xfrm>
          <a:prstGeom prst="rect">
            <a:avLst/>
          </a:prstGeom>
        </p:spPr>
      </p:pic>
      <p:sp>
        <p:nvSpPr>
          <p:cNvPr id="114" name="Rectangle 113"/>
          <p:cNvSpPr/>
          <p:nvPr/>
        </p:nvSpPr>
        <p:spPr bwMode="auto">
          <a:xfrm>
            <a:off x="4454833" y="4977048"/>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79" tIns="45688" rIns="0" bIns="45688" numCol="1" rtlCol="0" anchor="ctr" anchorCtr="0" compatLnSpc="1">
            <a:prstTxWarp prst="textNoShape">
              <a:avLst/>
            </a:prstTxWarp>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Documents</a:t>
            </a:r>
          </a:p>
        </p:txBody>
      </p:sp>
      <p:sp>
        <p:nvSpPr>
          <p:cNvPr id="115" name="Rectangle 114"/>
          <p:cNvSpPr/>
          <p:nvPr/>
        </p:nvSpPr>
        <p:spPr bwMode="auto">
          <a:xfrm>
            <a:off x="6265728" y="4977048"/>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79" tIns="45688" rIns="0" bIns="45688" numCol="1" spcCol="0" rtlCol="0" fromWordArt="0" anchor="ctr" anchorCtr="0" forceAA="0" compatLnSpc="1">
            <a:prstTxWarp prst="textNoShape">
              <a:avLst/>
            </a:prstTxWarp>
            <a:noAutofit/>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Search</a:t>
            </a:r>
          </a:p>
        </p:txBody>
      </p:sp>
      <p:sp>
        <p:nvSpPr>
          <p:cNvPr id="116" name="Rectangle 115"/>
          <p:cNvSpPr/>
          <p:nvPr/>
        </p:nvSpPr>
        <p:spPr bwMode="auto">
          <a:xfrm>
            <a:off x="4454833" y="5546762"/>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79" tIns="45688" rIns="0" bIns="45688" numCol="1" spcCol="0" rtlCol="0" fromWordArt="0" anchor="ctr" anchorCtr="0" forceAA="0" compatLnSpc="1">
            <a:prstTxWarp prst="textNoShape">
              <a:avLst/>
            </a:prstTxWarp>
            <a:noAutofit/>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Mail</a:t>
            </a:r>
          </a:p>
        </p:txBody>
      </p:sp>
      <p:sp>
        <p:nvSpPr>
          <p:cNvPr id="117" name="Rectangle 116"/>
          <p:cNvSpPr/>
          <p:nvPr/>
        </p:nvSpPr>
        <p:spPr bwMode="auto">
          <a:xfrm>
            <a:off x="4454833" y="6116476"/>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79" tIns="45688" rIns="0" bIns="45688" numCol="1" spcCol="0" rtlCol="0" fromWordArt="0" anchor="ctr" anchorCtr="0" forceAA="0" compatLnSpc="1">
            <a:prstTxWarp prst="textNoShape">
              <a:avLst/>
            </a:prstTxWarp>
            <a:noAutofit/>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Calendar</a:t>
            </a:r>
          </a:p>
        </p:txBody>
      </p:sp>
      <p:sp>
        <p:nvSpPr>
          <p:cNvPr id="118" name="Rectangle 117"/>
          <p:cNvSpPr/>
          <p:nvPr/>
        </p:nvSpPr>
        <p:spPr bwMode="auto">
          <a:xfrm>
            <a:off x="6265728" y="6106412"/>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79" tIns="45688" rIns="0" bIns="45688" numCol="1" spcCol="0" rtlCol="0" fromWordArt="0" anchor="ctr" anchorCtr="0" forceAA="0" compatLnSpc="1">
            <a:prstTxWarp prst="textNoShape">
              <a:avLst/>
            </a:prstTxWarp>
            <a:noAutofit/>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People</a:t>
            </a:r>
          </a:p>
        </p:txBody>
      </p:sp>
      <p:sp>
        <p:nvSpPr>
          <p:cNvPr id="119" name="Rectangle 118"/>
          <p:cNvSpPr/>
          <p:nvPr/>
        </p:nvSpPr>
        <p:spPr bwMode="auto">
          <a:xfrm>
            <a:off x="6261351" y="5546763"/>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79" tIns="45688" rIns="0" bIns="45688" numCol="1" spcCol="0" rtlCol="0" fromWordArt="0" anchor="ctr" anchorCtr="0" forceAA="0" compatLnSpc="1">
            <a:prstTxWarp prst="textNoShape">
              <a:avLst/>
            </a:prstTxWarp>
            <a:noAutofit/>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Social</a:t>
            </a:r>
          </a:p>
        </p:txBody>
      </p:sp>
      <p:sp>
        <p:nvSpPr>
          <p:cNvPr id="133" name="Rectangle 132"/>
          <p:cNvSpPr/>
          <p:nvPr/>
        </p:nvSpPr>
        <p:spPr bwMode="auto">
          <a:xfrm>
            <a:off x="412101" y="2050764"/>
            <a:ext cx="1710665" cy="1432871"/>
          </a:xfrm>
          <a:prstGeom prst="rect">
            <a:avLst/>
          </a:prstGeom>
          <a:solidFill>
            <a:srgbClr val="00188F"/>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39" name="Rectangle 138"/>
          <p:cNvSpPr/>
          <p:nvPr/>
        </p:nvSpPr>
        <p:spPr bwMode="auto">
          <a:xfrm>
            <a:off x="2242327" y="2030239"/>
            <a:ext cx="1710665" cy="1432871"/>
          </a:xfrm>
          <a:prstGeom prst="rect">
            <a:avLst/>
          </a:prstGeom>
          <a:solidFill>
            <a:srgbClr val="007233"/>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0" name="Rectangle 139"/>
          <p:cNvSpPr/>
          <p:nvPr/>
        </p:nvSpPr>
        <p:spPr bwMode="auto">
          <a:xfrm>
            <a:off x="412101" y="3670464"/>
            <a:ext cx="1710665" cy="1432871"/>
          </a:xfrm>
          <a:prstGeom prst="rect">
            <a:avLst/>
          </a:prstGeom>
          <a:solidFill>
            <a:srgbClr val="DC3C0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1" name="Rectangle 140"/>
          <p:cNvSpPr/>
          <p:nvPr/>
        </p:nvSpPr>
        <p:spPr bwMode="auto">
          <a:xfrm>
            <a:off x="2242327" y="3649939"/>
            <a:ext cx="1710665" cy="1432871"/>
          </a:xfrm>
          <a:prstGeom prst="rect">
            <a:avLst/>
          </a:prstGeom>
          <a:solidFill>
            <a:srgbClr val="007233"/>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2" name="Rectangle 141"/>
          <p:cNvSpPr/>
          <p:nvPr/>
        </p:nvSpPr>
        <p:spPr bwMode="auto">
          <a:xfrm>
            <a:off x="412101" y="5257182"/>
            <a:ext cx="1710665" cy="1432871"/>
          </a:xfrm>
          <a:prstGeom prst="rect">
            <a:avLst/>
          </a:prstGeom>
          <a:solidFill>
            <a:srgbClr val="0070C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3" name="Rectangle 142"/>
          <p:cNvSpPr/>
          <p:nvPr/>
        </p:nvSpPr>
        <p:spPr bwMode="auto">
          <a:xfrm>
            <a:off x="2242327" y="5236657"/>
            <a:ext cx="1710665" cy="1432871"/>
          </a:xfrm>
          <a:prstGeom prst="rect">
            <a:avLst/>
          </a:prstGeom>
          <a:solidFill>
            <a:srgbClr val="0070C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4" name="Freeform 143"/>
          <p:cNvSpPr>
            <a:spLocks noChangeAspect="1" noEditPoints="1"/>
          </p:cNvSpPr>
          <p:nvPr/>
        </p:nvSpPr>
        <p:spPr bwMode="auto">
          <a:xfrm>
            <a:off x="998033" y="5812075"/>
            <a:ext cx="422790" cy="42825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145" name="Freeform 144"/>
          <p:cNvSpPr>
            <a:spLocks noChangeAspect="1" noEditPoints="1"/>
          </p:cNvSpPr>
          <p:nvPr/>
        </p:nvSpPr>
        <p:spPr bwMode="auto">
          <a:xfrm>
            <a:off x="2902996" y="5733273"/>
            <a:ext cx="424685" cy="42825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146" name="Freeform 145"/>
          <p:cNvSpPr>
            <a:spLocks noChangeAspect="1" noEditPoints="1"/>
          </p:cNvSpPr>
          <p:nvPr/>
        </p:nvSpPr>
        <p:spPr bwMode="auto">
          <a:xfrm>
            <a:off x="1054286" y="4269023"/>
            <a:ext cx="426294" cy="429861"/>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9753" y="4211121"/>
            <a:ext cx="427928" cy="427756"/>
          </a:xfrm>
          <a:prstGeom prst="rect">
            <a:avLst/>
          </a:prstGeom>
        </p:spPr>
      </p:pic>
      <p:sp>
        <p:nvSpPr>
          <p:cNvPr id="148" name="Freeform 147"/>
          <p:cNvSpPr>
            <a:spLocks noChangeAspect="1" noEditPoints="1"/>
          </p:cNvSpPr>
          <p:nvPr/>
        </p:nvSpPr>
        <p:spPr bwMode="auto">
          <a:xfrm>
            <a:off x="998033" y="2528931"/>
            <a:ext cx="403978" cy="426044"/>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149" name="Freeform 148"/>
          <p:cNvSpPr>
            <a:spLocks noChangeAspect="1" noEditPoints="1"/>
          </p:cNvSpPr>
          <p:nvPr/>
        </p:nvSpPr>
        <p:spPr bwMode="auto">
          <a:xfrm>
            <a:off x="2880985" y="2528931"/>
            <a:ext cx="425088" cy="42866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Tree>
    <p:extLst>
      <p:ext uri="{BB962C8B-B14F-4D97-AF65-F5344CB8AC3E}">
        <p14:creationId xmlns:p14="http://schemas.microsoft.com/office/powerpoint/2010/main" val="1025415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1" name="Rectangle 180"/>
          <p:cNvSpPr/>
          <p:nvPr/>
        </p:nvSpPr>
        <p:spPr bwMode="auto">
          <a:xfrm>
            <a:off x="8334079" y="1237758"/>
            <a:ext cx="3916378" cy="5581938"/>
          </a:xfrm>
          <a:prstGeom prst="rect">
            <a:avLst/>
          </a:prstGeom>
          <a:solidFill>
            <a:schemeClr val="tx2">
              <a:lumMod val="95000"/>
            </a:schemeClr>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82" name="Rectangle 181"/>
          <p:cNvSpPr/>
          <p:nvPr/>
        </p:nvSpPr>
        <p:spPr>
          <a:xfrm>
            <a:off x="8456478" y="1322876"/>
            <a:ext cx="1441998" cy="369332"/>
          </a:xfrm>
          <a:prstGeom prst="rect">
            <a:avLst/>
          </a:prstGeom>
        </p:spPr>
        <p:txBody>
          <a:bodyPr wrap="none">
            <a:spAutoFit/>
          </a:bodyPr>
          <a:lstStyle/>
          <a:p>
            <a:pPr defTabSz="931741" fontAlgn="base">
              <a:spcBef>
                <a:spcPct val="0"/>
              </a:spcBef>
              <a:spcAft>
                <a:spcPct val="0"/>
              </a:spcAft>
            </a:pPr>
            <a:r>
              <a:rPr lang="en-US" b="1" dirty="0" smtClean="0">
                <a:solidFill>
                  <a:srgbClr val="000000"/>
                </a:solidFill>
                <a:latin typeface="Segoe UI Light"/>
              </a:rPr>
              <a:t>Flexible Tools</a:t>
            </a:r>
            <a:endParaRPr lang="en-US" b="1" dirty="0">
              <a:solidFill>
                <a:srgbClr val="000000"/>
              </a:solidFill>
              <a:latin typeface="Segoe UI Light"/>
            </a:endParaRPr>
          </a:p>
        </p:txBody>
      </p:sp>
      <p:sp>
        <p:nvSpPr>
          <p:cNvPr id="126" name="Rectangle 125"/>
          <p:cNvSpPr/>
          <p:nvPr/>
        </p:nvSpPr>
        <p:spPr bwMode="auto">
          <a:xfrm>
            <a:off x="214835" y="1237758"/>
            <a:ext cx="3916378" cy="5601267"/>
          </a:xfrm>
          <a:prstGeom prst="rect">
            <a:avLst/>
          </a:prstGeom>
          <a:solidFill>
            <a:schemeClr val="tx2">
              <a:lumMod val="95000"/>
            </a:schemeClr>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7" name="Title 16"/>
          <p:cNvSpPr>
            <a:spLocks noGrp="1"/>
          </p:cNvSpPr>
          <p:nvPr>
            <p:ph type="title"/>
          </p:nvPr>
        </p:nvSpPr>
        <p:spPr>
          <a:xfrm>
            <a:off x="214835" y="296903"/>
            <a:ext cx="5302391" cy="940855"/>
          </a:xfrm>
        </p:spPr>
        <p:txBody>
          <a:bodyPr/>
          <a:lstStyle/>
          <a:p>
            <a:r>
              <a:rPr lang="en-NZ" sz="4000" dirty="0" smtClean="0">
                <a:solidFill>
                  <a:schemeClr val="bg2"/>
                </a:solidFill>
              </a:rPr>
              <a:t>Development Platform</a:t>
            </a:r>
            <a:endParaRPr lang="en-US" sz="4000" dirty="0">
              <a:solidFill>
                <a:schemeClr val="bg2"/>
              </a:solidFill>
            </a:endParaRPr>
          </a:p>
        </p:txBody>
      </p:sp>
      <p:sp>
        <p:nvSpPr>
          <p:cNvPr id="2" name="Rectangle 1"/>
          <p:cNvSpPr/>
          <p:nvPr/>
        </p:nvSpPr>
        <p:spPr>
          <a:xfrm>
            <a:off x="337234" y="1367118"/>
            <a:ext cx="1779654" cy="369332"/>
          </a:xfrm>
          <a:prstGeom prst="rect">
            <a:avLst/>
          </a:prstGeom>
        </p:spPr>
        <p:txBody>
          <a:bodyPr wrap="none">
            <a:spAutoFit/>
          </a:bodyPr>
          <a:lstStyle/>
          <a:p>
            <a:pPr defTabSz="931741" fontAlgn="base">
              <a:spcBef>
                <a:spcPct val="0"/>
              </a:spcBef>
              <a:spcAft>
                <a:spcPct val="0"/>
              </a:spcAft>
            </a:pPr>
            <a:r>
              <a:rPr lang="en-US" b="1" dirty="0">
                <a:solidFill>
                  <a:srgbClr val="000000"/>
                </a:solidFill>
                <a:latin typeface="Segoe UI Light"/>
              </a:rPr>
              <a:t>Contextual </a:t>
            </a:r>
            <a:r>
              <a:rPr lang="en-US" b="1" dirty="0" smtClean="0">
                <a:solidFill>
                  <a:srgbClr val="000000"/>
                </a:solidFill>
                <a:latin typeface="Segoe UI Light"/>
              </a:rPr>
              <a:t>Apps</a:t>
            </a:r>
            <a:endParaRPr lang="en-US" b="1" dirty="0">
              <a:solidFill>
                <a:srgbClr val="000000"/>
              </a:solidFill>
              <a:latin typeface="Segoe UI Light"/>
            </a:endParaRPr>
          </a:p>
        </p:txBody>
      </p:sp>
      <p:sp>
        <p:nvSpPr>
          <p:cNvPr id="79" name="Rectangle 78"/>
          <p:cNvSpPr/>
          <p:nvPr/>
        </p:nvSpPr>
        <p:spPr bwMode="auto">
          <a:xfrm>
            <a:off x="4253612" y="1237758"/>
            <a:ext cx="3916378" cy="5581938"/>
          </a:xfrm>
          <a:prstGeom prst="rect">
            <a:avLst/>
          </a:prstGeom>
          <a:solidFill>
            <a:schemeClr val="tx2">
              <a:lumMod val="95000"/>
            </a:schemeClr>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04" name="Rectangle 103"/>
          <p:cNvSpPr/>
          <p:nvPr/>
        </p:nvSpPr>
        <p:spPr>
          <a:xfrm>
            <a:off x="4376011" y="1322876"/>
            <a:ext cx="1332416" cy="369332"/>
          </a:xfrm>
          <a:prstGeom prst="rect">
            <a:avLst/>
          </a:prstGeom>
        </p:spPr>
        <p:txBody>
          <a:bodyPr wrap="none">
            <a:spAutoFit/>
          </a:bodyPr>
          <a:lstStyle/>
          <a:p>
            <a:pPr defTabSz="931741" fontAlgn="base">
              <a:spcBef>
                <a:spcPct val="0"/>
              </a:spcBef>
              <a:spcAft>
                <a:spcPct val="0"/>
              </a:spcAft>
            </a:pPr>
            <a:r>
              <a:rPr lang="en-US" b="1" dirty="0" smtClean="0">
                <a:solidFill>
                  <a:srgbClr val="000000"/>
                </a:solidFill>
                <a:latin typeface="Segoe UI Light"/>
              </a:rPr>
              <a:t>Robust APIs</a:t>
            </a:r>
            <a:endParaRPr lang="en-US" b="1" dirty="0">
              <a:solidFill>
                <a:srgbClr val="000000"/>
              </a:solidFill>
              <a:latin typeface="Segoe UI Light"/>
            </a:endParaRPr>
          </a:p>
        </p:txBody>
      </p:sp>
      <p:sp>
        <p:nvSpPr>
          <p:cNvPr id="108" name="Rectangle 107"/>
          <p:cNvSpPr/>
          <p:nvPr/>
        </p:nvSpPr>
        <p:spPr bwMode="auto">
          <a:xfrm>
            <a:off x="4470915" y="2035263"/>
            <a:ext cx="1112045" cy="2745400"/>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09" name="Rectangle 108"/>
          <p:cNvSpPr/>
          <p:nvPr/>
        </p:nvSpPr>
        <p:spPr bwMode="auto">
          <a:xfrm>
            <a:off x="5705359" y="2039289"/>
            <a:ext cx="1099411" cy="2745400"/>
          </a:xfrm>
          <a:prstGeom prst="rect">
            <a:avLst/>
          </a:prstGeom>
          <a:solidFill>
            <a:srgbClr val="A4CA39"/>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10" name="Rectangle 109"/>
          <p:cNvSpPr/>
          <p:nvPr/>
        </p:nvSpPr>
        <p:spPr bwMode="auto">
          <a:xfrm>
            <a:off x="6927169" y="2035264"/>
            <a:ext cx="1094598" cy="2745400"/>
          </a:xfrm>
          <a:prstGeom prst="rect">
            <a:avLst/>
          </a:prstGeom>
          <a:solidFill>
            <a:srgbClr val="00B0F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pic>
        <p:nvPicPr>
          <p:cNvPr id="111" name="Picture 1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909" y="3154894"/>
            <a:ext cx="397183" cy="479209"/>
          </a:xfrm>
          <a:prstGeom prst="rect">
            <a:avLst/>
          </a:prstGeom>
        </p:spPr>
      </p:pic>
      <p:pic>
        <p:nvPicPr>
          <p:cNvPr id="112" name="Picture 1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700" y="3224546"/>
            <a:ext cx="375596" cy="444671"/>
          </a:xfrm>
          <a:prstGeom prst="rect">
            <a:avLst/>
          </a:prstGeom>
        </p:spPr>
      </p:pic>
      <p:pic>
        <p:nvPicPr>
          <p:cNvPr id="113" name="Picture 1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8083" y="3224546"/>
            <a:ext cx="414450" cy="414450"/>
          </a:xfrm>
          <a:prstGeom prst="rect">
            <a:avLst/>
          </a:prstGeom>
        </p:spPr>
      </p:pic>
      <p:sp>
        <p:nvSpPr>
          <p:cNvPr id="114" name="Rectangle 113"/>
          <p:cNvSpPr/>
          <p:nvPr/>
        </p:nvSpPr>
        <p:spPr bwMode="auto">
          <a:xfrm>
            <a:off x="4454833" y="4977048"/>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79" tIns="45688" rIns="0" bIns="45688" numCol="1" rtlCol="0" anchor="ctr" anchorCtr="0" compatLnSpc="1">
            <a:prstTxWarp prst="textNoShape">
              <a:avLst/>
            </a:prstTxWarp>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Documents</a:t>
            </a:r>
          </a:p>
        </p:txBody>
      </p:sp>
      <p:sp>
        <p:nvSpPr>
          <p:cNvPr id="115" name="Rectangle 114"/>
          <p:cNvSpPr/>
          <p:nvPr/>
        </p:nvSpPr>
        <p:spPr bwMode="auto">
          <a:xfrm>
            <a:off x="6265728" y="4977048"/>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79" tIns="45688" rIns="0" bIns="45688" numCol="1" spcCol="0" rtlCol="0" fromWordArt="0" anchor="ctr" anchorCtr="0" forceAA="0" compatLnSpc="1">
            <a:prstTxWarp prst="textNoShape">
              <a:avLst/>
            </a:prstTxWarp>
            <a:noAutofit/>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Search</a:t>
            </a:r>
          </a:p>
        </p:txBody>
      </p:sp>
      <p:sp>
        <p:nvSpPr>
          <p:cNvPr id="116" name="Rectangle 115"/>
          <p:cNvSpPr/>
          <p:nvPr/>
        </p:nvSpPr>
        <p:spPr bwMode="auto">
          <a:xfrm>
            <a:off x="4454833" y="5546762"/>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79" tIns="45688" rIns="0" bIns="45688" numCol="1" spcCol="0" rtlCol="0" fromWordArt="0" anchor="ctr" anchorCtr="0" forceAA="0" compatLnSpc="1">
            <a:prstTxWarp prst="textNoShape">
              <a:avLst/>
            </a:prstTxWarp>
            <a:noAutofit/>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Mail</a:t>
            </a:r>
          </a:p>
        </p:txBody>
      </p:sp>
      <p:sp>
        <p:nvSpPr>
          <p:cNvPr id="117" name="Rectangle 116"/>
          <p:cNvSpPr/>
          <p:nvPr/>
        </p:nvSpPr>
        <p:spPr bwMode="auto">
          <a:xfrm>
            <a:off x="4454833" y="6116476"/>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79" tIns="45688" rIns="0" bIns="45688" numCol="1" spcCol="0" rtlCol="0" fromWordArt="0" anchor="ctr" anchorCtr="0" forceAA="0" compatLnSpc="1">
            <a:prstTxWarp prst="textNoShape">
              <a:avLst/>
            </a:prstTxWarp>
            <a:noAutofit/>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Calendar</a:t>
            </a:r>
          </a:p>
        </p:txBody>
      </p:sp>
      <p:sp>
        <p:nvSpPr>
          <p:cNvPr id="118" name="Rectangle 117"/>
          <p:cNvSpPr/>
          <p:nvPr/>
        </p:nvSpPr>
        <p:spPr bwMode="auto">
          <a:xfrm>
            <a:off x="6265728" y="6106412"/>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79" tIns="45688" rIns="0" bIns="45688" numCol="1" spcCol="0" rtlCol="0" fromWordArt="0" anchor="ctr" anchorCtr="0" forceAA="0" compatLnSpc="1">
            <a:prstTxWarp prst="textNoShape">
              <a:avLst/>
            </a:prstTxWarp>
            <a:noAutofit/>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People</a:t>
            </a:r>
          </a:p>
        </p:txBody>
      </p:sp>
      <p:sp>
        <p:nvSpPr>
          <p:cNvPr id="119" name="Rectangle 118"/>
          <p:cNvSpPr/>
          <p:nvPr/>
        </p:nvSpPr>
        <p:spPr bwMode="auto">
          <a:xfrm>
            <a:off x="6261351" y="5546763"/>
            <a:ext cx="1760416" cy="5209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579" tIns="45688" rIns="0" bIns="45688" numCol="1" spcCol="0" rtlCol="0" fromWordArt="0" anchor="ctr" anchorCtr="0" forceAA="0" compatLnSpc="1">
            <a:prstTxWarp prst="textNoShape">
              <a:avLst/>
            </a:prstTxWarp>
            <a:noAutofit/>
          </a:bodyPr>
          <a:lstStyle/>
          <a:p>
            <a:pPr defTabSz="932010">
              <a:lnSpc>
                <a:spcPct val="90000"/>
              </a:lnSpc>
              <a:spcAft>
                <a:spcPts val="600"/>
              </a:spcAft>
            </a:pPr>
            <a:r>
              <a:rPr lang="en-US" sz="1400" b="1" dirty="0">
                <a:gradFill>
                  <a:gsLst>
                    <a:gs pos="50427">
                      <a:srgbClr val="FFFFFF"/>
                    </a:gs>
                    <a:gs pos="30000">
                      <a:srgbClr val="FFFFFF"/>
                    </a:gs>
                  </a:gsLst>
                  <a:lin ang="5400000" scaled="0"/>
                </a:gradFill>
              </a:rPr>
              <a:t>Social</a:t>
            </a:r>
          </a:p>
        </p:txBody>
      </p:sp>
      <p:sp>
        <p:nvSpPr>
          <p:cNvPr id="133" name="Rectangle 132"/>
          <p:cNvSpPr/>
          <p:nvPr/>
        </p:nvSpPr>
        <p:spPr bwMode="auto">
          <a:xfrm>
            <a:off x="412101" y="2050764"/>
            <a:ext cx="1710665" cy="1432871"/>
          </a:xfrm>
          <a:prstGeom prst="rect">
            <a:avLst/>
          </a:prstGeom>
          <a:solidFill>
            <a:srgbClr val="00188F"/>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39" name="Rectangle 138"/>
          <p:cNvSpPr/>
          <p:nvPr/>
        </p:nvSpPr>
        <p:spPr bwMode="auto">
          <a:xfrm>
            <a:off x="2242327" y="2030239"/>
            <a:ext cx="1710665" cy="1432871"/>
          </a:xfrm>
          <a:prstGeom prst="rect">
            <a:avLst/>
          </a:prstGeom>
          <a:solidFill>
            <a:srgbClr val="007233"/>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0" name="Rectangle 139"/>
          <p:cNvSpPr/>
          <p:nvPr/>
        </p:nvSpPr>
        <p:spPr bwMode="auto">
          <a:xfrm>
            <a:off x="412101" y="3670464"/>
            <a:ext cx="1710665" cy="1432871"/>
          </a:xfrm>
          <a:prstGeom prst="rect">
            <a:avLst/>
          </a:prstGeom>
          <a:solidFill>
            <a:srgbClr val="DC3C0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1" name="Rectangle 140"/>
          <p:cNvSpPr/>
          <p:nvPr/>
        </p:nvSpPr>
        <p:spPr bwMode="auto">
          <a:xfrm>
            <a:off x="2242327" y="3649939"/>
            <a:ext cx="1710665" cy="1432871"/>
          </a:xfrm>
          <a:prstGeom prst="rect">
            <a:avLst/>
          </a:prstGeom>
          <a:solidFill>
            <a:srgbClr val="007233"/>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2" name="Rectangle 141"/>
          <p:cNvSpPr/>
          <p:nvPr/>
        </p:nvSpPr>
        <p:spPr bwMode="auto">
          <a:xfrm>
            <a:off x="412101" y="5257182"/>
            <a:ext cx="1710665" cy="1432871"/>
          </a:xfrm>
          <a:prstGeom prst="rect">
            <a:avLst/>
          </a:prstGeom>
          <a:solidFill>
            <a:srgbClr val="0070C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3" name="Rectangle 142"/>
          <p:cNvSpPr/>
          <p:nvPr/>
        </p:nvSpPr>
        <p:spPr bwMode="auto">
          <a:xfrm>
            <a:off x="2242327" y="5236657"/>
            <a:ext cx="1710665" cy="1432871"/>
          </a:xfrm>
          <a:prstGeom prst="rect">
            <a:avLst/>
          </a:prstGeom>
          <a:solidFill>
            <a:srgbClr val="0070C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44" name="Freeform 143"/>
          <p:cNvSpPr>
            <a:spLocks noChangeAspect="1" noEditPoints="1"/>
          </p:cNvSpPr>
          <p:nvPr/>
        </p:nvSpPr>
        <p:spPr bwMode="auto">
          <a:xfrm>
            <a:off x="998033" y="5812075"/>
            <a:ext cx="422790" cy="42825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145" name="Freeform 144"/>
          <p:cNvSpPr>
            <a:spLocks noChangeAspect="1" noEditPoints="1"/>
          </p:cNvSpPr>
          <p:nvPr/>
        </p:nvSpPr>
        <p:spPr bwMode="auto">
          <a:xfrm>
            <a:off x="2902996" y="5733273"/>
            <a:ext cx="424685" cy="42825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146" name="Freeform 145"/>
          <p:cNvSpPr>
            <a:spLocks noChangeAspect="1" noEditPoints="1"/>
          </p:cNvSpPr>
          <p:nvPr/>
        </p:nvSpPr>
        <p:spPr bwMode="auto">
          <a:xfrm>
            <a:off x="1054286" y="4269023"/>
            <a:ext cx="426294" cy="429861"/>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9753" y="4211121"/>
            <a:ext cx="427928" cy="427756"/>
          </a:xfrm>
          <a:prstGeom prst="rect">
            <a:avLst/>
          </a:prstGeom>
        </p:spPr>
      </p:pic>
      <p:sp>
        <p:nvSpPr>
          <p:cNvPr id="148" name="Freeform 147"/>
          <p:cNvSpPr>
            <a:spLocks noChangeAspect="1" noEditPoints="1"/>
          </p:cNvSpPr>
          <p:nvPr/>
        </p:nvSpPr>
        <p:spPr bwMode="auto">
          <a:xfrm>
            <a:off x="998033" y="2528931"/>
            <a:ext cx="403978" cy="426044"/>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149" name="Freeform 148"/>
          <p:cNvSpPr>
            <a:spLocks noChangeAspect="1" noEditPoints="1"/>
          </p:cNvSpPr>
          <p:nvPr/>
        </p:nvSpPr>
        <p:spPr bwMode="auto">
          <a:xfrm>
            <a:off x="2880985" y="2528931"/>
            <a:ext cx="425088" cy="42866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tx2">
              <a:lumMod val="95000"/>
            </a:schemeClr>
          </a:solidFill>
          <a:ln>
            <a:noFill/>
          </a:ln>
          <a:extLst/>
        </p:spPr>
        <p:txBody>
          <a:bodyPr vert="horz" wrap="square" lIns="87857" tIns="43928" rIns="87857"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505050"/>
              </a:solidFill>
            </a:endParaRPr>
          </a:p>
        </p:txBody>
      </p:sp>
      <p:sp>
        <p:nvSpPr>
          <p:cNvPr id="152" name="Freeform 21"/>
          <p:cNvSpPr>
            <a:spLocks noChangeAspect="1" noEditPoints="1"/>
          </p:cNvSpPr>
          <p:nvPr/>
        </p:nvSpPr>
        <p:spPr bwMode="auto">
          <a:xfrm>
            <a:off x="9365976" y="2308809"/>
            <a:ext cx="2444584" cy="362952"/>
          </a:xfrm>
          <a:custGeom>
            <a:avLst/>
            <a:gdLst>
              <a:gd name="T0" fmla="*/ 129 w 1973"/>
              <a:gd name="T1" fmla="*/ 26 h 290"/>
              <a:gd name="T2" fmla="*/ 285 w 1973"/>
              <a:gd name="T3" fmla="*/ 0 h 290"/>
              <a:gd name="T4" fmla="*/ 120 w 1973"/>
              <a:gd name="T5" fmla="*/ 266 h 290"/>
              <a:gd name="T6" fmla="*/ 0 w 1973"/>
              <a:gd name="T7" fmla="*/ 142 h 290"/>
              <a:gd name="T8" fmla="*/ 124 w 1973"/>
              <a:gd name="T9" fmla="*/ 23 h 290"/>
              <a:gd name="T10" fmla="*/ 290 w 1973"/>
              <a:gd name="T11" fmla="*/ 150 h 290"/>
              <a:gd name="T12" fmla="*/ 194 w 1973"/>
              <a:gd name="T13" fmla="*/ 277 h 290"/>
              <a:gd name="T14" fmla="*/ 507 w 1973"/>
              <a:gd name="T15" fmla="*/ 148 h 290"/>
              <a:gd name="T16" fmla="*/ 585 w 1973"/>
              <a:gd name="T17" fmla="*/ 58 h 290"/>
              <a:gd name="T18" fmla="*/ 499 w 1973"/>
              <a:gd name="T19" fmla="*/ 58 h 290"/>
              <a:gd name="T20" fmla="*/ 401 w 1973"/>
              <a:gd name="T21" fmla="*/ 61 h 290"/>
              <a:gd name="T22" fmla="*/ 432 w 1973"/>
              <a:gd name="T23" fmla="*/ 232 h 290"/>
              <a:gd name="T24" fmla="*/ 1400 w 1973"/>
              <a:gd name="T25" fmla="*/ 232 h 290"/>
              <a:gd name="T26" fmla="*/ 1493 w 1973"/>
              <a:gd name="T27" fmla="*/ 183 h 290"/>
              <a:gd name="T28" fmla="*/ 1534 w 1973"/>
              <a:gd name="T29" fmla="*/ 229 h 290"/>
              <a:gd name="T30" fmla="*/ 1384 w 1973"/>
              <a:gd name="T31" fmla="*/ 222 h 290"/>
              <a:gd name="T32" fmla="*/ 1487 w 1973"/>
              <a:gd name="T33" fmla="*/ 165 h 290"/>
              <a:gd name="T34" fmla="*/ 911 w 1973"/>
              <a:gd name="T35" fmla="*/ 50 h 290"/>
              <a:gd name="T36" fmla="*/ 881 w 1973"/>
              <a:gd name="T37" fmla="*/ 113 h 290"/>
              <a:gd name="T38" fmla="*/ 860 w 1973"/>
              <a:gd name="T39" fmla="*/ 234 h 290"/>
              <a:gd name="T40" fmla="*/ 817 w 1973"/>
              <a:gd name="T41" fmla="*/ 168 h 290"/>
              <a:gd name="T42" fmla="*/ 1067 w 1973"/>
              <a:gd name="T43" fmla="*/ 111 h 290"/>
              <a:gd name="T44" fmla="*/ 1153 w 1973"/>
              <a:gd name="T45" fmla="*/ 139 h 290"/>
              <a:gd name="T46" fmla="*/ 1204 w 1973"/>
              <a:gd name="T47" fmla="*/ 229 h 290"/>
              <a:gd name="T48" fmla="*/ 1194 w 1973"/>
              <a:gd name="T49" fmla="*/ 205 h 290"/>
              <a:gd name="T50" fmla="*/ 1145 w 1973"/>
              <a:gd name="T51" fmla="*/ 111 h 290"/>
              <a:gd name="T52" fmla="*/ 1085 w 1973"/>
              <a:gd name="T53" fmla="*/ 107 h 290"/>
              <a:gd name="T54" fmla="*/ 1889 w 1973"/>
              <a:gd name="T55" fmla="*/ 175 h 290"/>
              <a:gd name="T56" fmla="*/ 1925 w 1973"/>
              <a:gd name="T57" fmla="*/ 105 h 290"/>
              <a:gd name="T58" fmla="*/ 1964 w 1973"/>
              <a:gd name="T59" fmla="*/ 222 h 290"/>
              <a:gd name="T60" fmla="*/ 1952 w 1973"/>
              <a:gd name="T61" fmla="*/ 158 h 290"/>
              <a:gd name="T62" fmla="*/ 1054 w 1973"/>
              <a:gd name="T63" fmla="*/ 197 h 290"/>
              <a:gd name="T64" fmla="*/ 1011 w 1973"/>
              <a:gd name="T65" fmla="*/ 123 h 290"/>
              <a:gd name="T66" fmla="*/ 958 w 1973"/>
              <a:gd name="T67" fmla="*/ 182 h 290"/>
              <a:gd name="T68" fmla="*/ 670 w 1973"/>
              <a:gd name="T69" fmla="*/ 110 h 290"/>
              <a:gd name="T70" fmla="*/ 690 w 1973"/>
              <a:gd name="T71" fmla="*/ 163 h 290"/>
              <a:gd name="T72" fmla="*/ 756 w 1973"/>
              <a:gd name="T73" fmla="*/ 232 h 290"/>
              <a:gd name="T74" fmla="*/ 746 w 1973"/>
              <a:gd name="T75" fmla="*/ 106 h 290"/>
              <a:gd name="T76" fmla="*/ 1746 w 1973"/>
              <a:gd name="T77" fmla="*/ 232 h 290"/>
              <a:gd name="T78" fmla="*/ 1744 w 1973"/>
              <a:gd name="T79" fmla="*/ 111 h 290"/>
              <a:gd name="T80" fmla="*/ 1680 w 1973"/>
              <a:gd name="T81" fmla="*/ 109 h 290"/>
              <a:gd name="T82" fmla="*/ 1707 w 1973"/>
              <a:gd name="T83" fmla="*/ 235 h 290"/>
              <a:gd name="T84" fmla="*/ 1545 w 1973"/>
              <a:gd name="T85" fmla="*/ 232 h 290"/>
              <a:gd name="T86" fmla="*/ 1571 w 1973"/>
              <a:gd name="T87" fmla="*/ 215 h 290"/>
              <a:gd name="T88" fmla="*/ 1548 w 1973"/>
              <a:gd name="T89" fmla="*/ 109 h 290"/>
              <a:gd name="T90" fmla="*/ 1319 w 1973"/>
              <a:gd name="T91" fmla="*/ 114 h 290"/>
              <a:gd name="T92" fmla="*/ 1304 w 1973"/>
              <a:gd name="T93" fmla="*/ 204 h 290"/>
              <a:gd name="T94" fmla="*/ 1255 w 1973"/>
              <a:gd name="T95" fmla="*/ 231 h 290"/>
              <a:gd name="T96" fmla="*/ 1269 w 1973"/>
              <a:gd name="T97" fmla="*/ 137 h 290"/>
              <a:gd name="T98" fmla="*/ 1816 w 1973"/>
              <a:gd name="T99" fmla="*/ 110 h 290"/>
              <a:gd name="T100" fmla="*/ 1815 w 1973"/>
              <a:gd name="T101" fmla="*/ 232 h 290"/>
              <a:gd name="T102" fmla="*/ 1861 w 1973"/>
              <a:gd name="T103" fmla="*/ 127 h 290"/>
              <a:gd name="T104" fmla="*/ 620 w 1973"/>
              <a:gd name="T105" fmla="*/ 229 h 290"/>
              <a:gd name="T106" fmla="*/ 622 w 1973"/>
              <a:gd name="T107" fmla="*/ 107 h 290"/>
              <a:gd name="T108" fmla="*/ 617 w 1973"/>
              <a:gd name="T109" fmla="*/ 6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73" h="290">
                <a:moveTo>
                  <a:pt x="291" y="0"/>
                </a:moveTo>
                <a:cubicBezTo>
                  <a:pt x="291" y="3"/>
                  <a:pt x="291" y="6"/>
                  <a:pt x="291" y="10"/>
                </a:cubicBezTo>
                <a:cubicBezTo>
                  <a:pt x="291" y="53"/>
                  <a:pt x="291" y="96"/>
                  <a:pt x="290" y="139"/>
                </a:cubicBezTo>
                <a:cubicBezTo>
                  <a:pt x="290" y="143"/>
                  <a:pt x="291" y="143"/>
                  <a:pt x="287" y="143"/>
                </a:cubicBezTo>
                <a:cubicBezTo>
                  <a:pt x="235" y="143"/>
                  <a:pt x="184" y="143"/>
                  <a:pt x="133" y="143"/>
                </a:cubicBezTo>
                <a:cubicBezTo>
                  <a:pt x="128" y="143"/>
                  <a:pt x="129" y="143"/>
                  <a:pt x="129" y="139"/>
                </a:cubicBezTo>
                <a:cubicBezTo>
                  <a:pt x="129" y="101"/>
                  <a:pt x="129" y="64"/>
                  <a:pt x="129" y="26"/>
                </a:cubicBezTo>
                <a:cubicBezTo>
                  <a:pt x="129" y="26"/>
                  <a:pt x="129" y="25"/>
                  <a:pt x="129" y="25"/>
                </a:cubicBezTo>
                <a:cubicBezTo>
                  <a:pt x="129" y="22"/>
                  <a:pt x="129" y="22"/>
                  <a:pt x="131" y="22"/>
                </a:cubicBezTo>
                <a:cubicBezTo>
                  <a:pt x="136" y="21"/>
                  <a:pt x="142" y="20"/>
                  <a:pt x="147" y="20"/>
                </a:cubicBezTo>
                <a:cubicBezTo>
                  <a:pt x="161" y="18"/>
                  <a:pt x="174" y="16"/>
                  <a:pt x="187" y="14"/>
                </a:cubicBezTo>
                <a:cubicBezTo>
                  <a:pt x="200" y="12"/>
                  <a:pt x="213" y="11"/>
                  <a:pt x="226" y="9"/>
                </a:cubicBezTo>
                <a:cubicBezTo>
                  <a:pt x="239" y="7"/>
                  <a:pt x="252" y="5"/>
                  <a:pt x="266" y="3"/>
                </a:cubicBezTo>
                <a:cubicBezTo>
                  <a:pt x="272" y="2"/>
                  <a:pt x="279" y="1"/>
                  <a:pt x="285" y="0"/>
                </a:cubicBezTo>
                <a:cubicBezTo>
                  <a:pt x="286" y="0"/>
                  <a:pt x="286" y="1"/>
                  <a:pt x="287" y="0"/>
                </a:cubicBezTo>
                <a:cubicBezTo>
                  <a:pt x="288" y="0"/>
                  <a:pt x="289" y="0"/>
                  <a:pt x="291" y="0"/>
                </a:cubicBezTo>
                <a:close/>
                <a:moveTo>
                  <a:pt x="0" y="249"/>
                </a:moveTo>
                <a:cubicBezTo>
                  <a:pt x="0" y="250"/>
                  <a:pt x="1" y="250"/>
                  <a:pt x="2" y="250"/>
                </a:cubicBezTo>
                <a:cubicBezTo>
                  <a:pt x="15" y="252"/>
                  <a:pt x="29" y="254"/>
                  <a:pt x="42" y="255"/>
                </a:cubicBezTo>
                <a:cubicBezTo>
                  <a:pt x="55" y="257"/>
                  <a:pt x="68" y="259"/>
                  <a:pt x="82" y="261"/>
                </a:cubicBezTo>
                <a:cubicBezTo>
                  <a:pt x="95" y="263"/>
                  <a:pt x="108" y="265"/>
                  <a:pt x="120" y="266"/>
                </a:cubicBezTo>
                <a:cubicBezTo>
                  <a:pt x="124" y="267"/>
                  <a:pt x="124" y="267"/>
                  <a:pt x="124" y="263"/>
                </a:cubicBezTo>
                <a:cubicBezTo>
                  <a:pt x="124" y="226"/>
                  <a:pt x="124" y="188"/>
                  <a:pt x="124" y="151"/>
                </a:cubicBezTo>
                <a:cubicBezTo>
                  <a:pt x="124" y="147"/>
                  <a:pt x="125" y="147"/>
                  <a:pt x="120" y="147"/>
                </a:cubicBezTo>
                <a:cubicBezTo>
                  <a:pt x="89" y="147"/>
                  <a:pt x="57" y="147"/>
                  <a:pt x="25" y="147"/>
                </a:cubicBezTo>
                <a:cubicBezTo>
                  <a:pt x="17" y="147"/>
                  <a:pt x="8" y="147"/>
                  <a:pt x="0" y="147"/>
                </a:cubicBezTo>
                <a:cubicBezTo>
                  <a:pt x="0" y="181"/>
                  <a:pt x="0" y="215"/>
                  <a:pt x="0" y="249"/>
                </a:cubicBezTo>
                <a:close/>
                <a:moveTo>
                  <a:pt x="0" y="142"/>
                </a:moveTo>
                <a:cubicBezTo>
                  <a:pt x="1" y="143"/>
                  <a:pt x="2" y="143"/>
                  <a:pt x="3" y="143"/>
                </a:cubicBezTo>
                <a:cubicBezTo>
                  <a:pt x="42" y="143"/>
                  <a:pt x="81" y="143"/>
                  <a:pt x="120" y="143"/>
                </a:cubicBezTo>
                <a:cubicBezTo>
                  <a:pt x="120" y="143"/>
                  <a:pt x="121" y="143"/>
                  <a:pt x="122" y="143"/>
                </a:cubicBezTo>
                <a:cubicBezTo>
                  <a:pt x="124" y="143"/>
                  <a:pt x="124" y="143"/>
                  <a:pt x="124" y="140"/>
                </a:cubicBezTo>
                <a:cubicBezTo>
                  <a:pt x="124" y="140"/>
                  <a:pt x="124" y="140"/>
                  <a:pt x="124" y="139"/>
                </a:cubicBezTo>
                <a:cubicBezTo>
                  <a:pt x="124" y="102"/>
                  <a:pt x="124" y="64"/>
                  <a:pt x="124" y="26"/>
                </a:cubicBezTo>
                <a:cubicBezTo>
                  <a:pt x="124" y="25"/>
                  <a:pt x="124" y="24"/>
                  <a:pt x="124" y="23"/>
                </a:cubicBezTo>
                <a:cubicBezTo>
                  <a:pt x="123" y="23"/>
                  <a:pt x="123" y="23"/>
                  <a:pt x="122" y="23"/>
                </a:cubicBezTo>
                <a:cubicBezTo>
                  <a:pt x="109" y="25"/>
                  <a:pt x="95" y="27"/>
                  <a:pt x="82" y="29"/>
                </a:cubicBezTo>
                <a:cubicBezTo>
                  <a:pt x="69" y="31"/>
                  <a:pt x="57" y="32"/>
                  <a:pt x="44" y="34"/>
                </a:cubicBezTo>
                <a:cubicBezTo>
                  <a:pt x="29" y="36"/>
                  <a:pt x="14" y="38"/>
                  <a:pt x="0" y="40"/>
                </a:cubicBezTo>
                <a:cubicBezTo>
                  <a:pt x="0" y="74"/>
                  <a:pt x="0" y="108"/>
                  <a:pt x="0" y="142"/>
                </a:cubicBezTo>
                <a:close/>
                <a:moveTo>
                  <a:pt x="290" y="289"/>
                </a:moveTo>
                <a:cubicBezTo>
                  <a:pt x="291" y="242"/>
                  <a:pt x="291" y="196"/>
                  <a:pt x="290" y="150"/>
                </a:cubicBezTo>
                <a:cubicBezTo>
                  <a:pt x="290" y="147"/>
                  <a:pt x="290" y="147"/>
                  <a:pt x="288" y="147"/>
                </a:cubicBezTo>
                <a:cubicBezTo>
                  <a:pt x="236" y="147"/>
                  <a:pt x="184" y="147"/>
                  <a:pt x="132" y="147"/>
                </a:cubicBezTo>
                <a:cubicBezTo>
                  <a:pt x="129" y="147"/>
                  <a:pt x="129" y="147"/>
                  <a:pt x="129" y="150"/>
                </a:cubicBezTo>
                <a:cubicBezTo>
                  <a:pt x="129" y="188"/>
                  <a:pt x="129" y="227"/>
                  <a:pt x="129" y="265"/>
                </a:cubicBezTo>
                <a:cubicBezTo>
                  <a:pt x="129" y="268"/>
                  <a:pt x="129" y="268"/>
                  <a:pt x="131" y="268"/>
                </a:cubicBezTo>
                <a:cubicBezTo>
                  <a:pt x="139" y="269"/>
                  <a:pt x="148" y="270"/>
                  <a:pt x="156" y="271"/>
                </a:cubicBezTo>
                <a:cubicBezTo>
                  <a:pt x="169" y="273"/>
                  <a:pt x="182" y="275"/>
                  <a:pt x="194" y="277"/>
                </a:cubicBezTo>
                <a:cubicBezTo>
                  <a:pt x="208" y="279"/>
                  <a:pt x="221" y="280"/>
                  <a:pt x="234" y="282"/>
                </a:cubicBezTo>
                <a:cubicBezTo>
                  <a:pt x="247" y="284"/>
                  <a:pt x="260" y="286"/>
                  <a:pt x="274" y="288"/>
                </a:cubicBezTo>
                <a:cubicBezTo>
                  <a:pt x="279" y="289"/>
                  <a:pt x="285" y="289"/>
                  <a:pt x="290" y="290"/>
                </a:cubicBezTo>
                <a:cubicBezTo>
                  <a:pt x="290" y="289"/>
                  <a:pt x="290" y="289"/>
                  <a:pt x="290" y="289"/>
                </a:cubicBezTo>
                <a:close/>
                <a:moveTo>
                  <a:pt x="492" y="95"/>
                </a:moveTo>
                <a:cubicBezTo>
                  <a:pt x="492" y="95"/>
                  <a:pt x="492" y="96"/>
                  <a:pt x="492" y="97"/>
                </a:cubicBezTo>
                <a:cubicBezTo>
                  <a:pt x="497" y="114"/>
                  <a:pt x="502" y="131"/>
                  <a:pt x="507" y="148"/>
                </a:cubicBezTo>
                <a:cubicBezTo>
                  <a:pt x="514" y="175"/>
                  <a:pt x="522" y="202"/>
                  <a:pt x="530" y="230"/>
                </a:cubicBezTo>
                <a:cubicBezTo>
                  <a:pt x="531" y="232"/>
                  <a:pt x="531" y="232"/>
                  <a:pt x="533" y="232"/>
                </a:cubicBezTo>
                <a:cubicBezTo>
                  <a:pt x="539" y="232"/>
                  <a:pt x="546" y="232"/>
                  <a:pt x="552" y="232"/>
                </a:cubicBezTo>
                <a:cubicBezTo>
                  <a:pt x="555" y="232"/>
                  <a:pt x="555" y="232"/>
                  <a:pt x="555" y="229"/>
                </a:cubicBezTo>
                <a:cubicBezTo>
                  <a:pt x="571" y="173"/>
                  <a:pt x="587" y="117"/>
                  <a:pt x="603" y="61"/>
                </a:cubicBezTo>
                <a:cubicBezTo>
                  <a:pt x="603" y="60"/>
                  <a:pt x="604" y="59"/>
                  <a:pt x="603" y="58"/>
                </a:cubicBezTo>
                <a:cubicBezTo>
                  <a:pt x="597" y="58"/>
                  <a:pt x="591" y="58"/>
                  <a:pt x="585" y="58"/>
                </a:cubicBezTo>
                <a:cubicBezTo>
                  <a:pt x="582" y="58"/>
                  <a:pt x="582" y="58"/>
                  <a:pt x="581" y="61"/>
                </a:cubicBezTo>
                <a:cubicBezTo>
                  <a:pt x="569" y="107"/>
                  <a:pt x="556" y="153"/>
                  <a:pt x="544" y="199"/>
                </a:cubicBezTo>
                <a:cubicBezTo>
                  <a:pt x="544" y="201"/>
                  <a:pt x="544" y="202"/>
                  <a:pt x="542" y="203"/>
                </a:cubicBezTo>
                <a:cubicBezTo>
                  <a:pt x="542" y="203"/>
                  <a:pt x="542" y="202"/>
                  <a:pt x="542" y="201"/>
                </a:cubicBezTo>
                <a:cubicBezTo>
                  <a:pt x="532" y="165"/>
                  <a:pt x="522" y="130"/>
                  <a:pt x="512" y="94"/>
                </a:cubicBezTo>
                <a:cubicBezTo>
                  <a:pt x="509" y="83"/>
                  <a:pt x="506" y="72"/>
                  <a:pt x="503" y="61"/>
                </a:cubicBezTo>
                <a:cubicBezTo>
                  <a:pt x="503" y="58"/>
                  <a:pt x="503" y="58"/>
                  <a:pt x="499" y="58"/>
                </a:cubicBezTo>
                <a:cubicBezTo>
                  <a:pt x="495" y="58"/>
                  <a:pt x="491" y="58"/>
                  <a:pt x="487" y="58"/>
                </a:cubicBezTo>
                <a:cubicBezTo>
                  <a:pt x="483" y="58"/>
                  <a:pt x="483" y="58"/>
                  <a:pt x="482" y="62"/>
                </a:cubicBezTo>
                <a:cubicBezTo>
                  <a:pt x="468" y="108"/>
                  <a:pt x="455" y="154"/>
                  <a:pt x="442" y="200"/>
                </a:cubicBezTo>
                <a:cubicBezTo>
                  <a:pt x="441" y="201"/>
                  <a:pt x="441" y="202"/>
                  <a:pt x="441" y="203"/>
                </a:cubicBezTo>
                <a:cubicBezTo>
                  <a:pt x="440" y="202"/>
                  <a:pt x="440" y="201"/>
                  <a:pt x="440" y="201"/>
                </a:cubicBezTo>
                <a:cubicBezTo>
                  <a:pt x="432" y="174"/>
                  <a:pt x="425" y="148"/>
                  <a:pt x="418" y="122"/>
                </a:cubicBezTo>
                <a:cubicBezTo>
                  <a:pt x="412" y="101"/>
                  <a:pt x="406" y="81"/>
                  <a:pt x="401" y="61"/>
                </a:cubicBezTo>
                <a:cubicBezTo>
                  <a:pt x="400" y="58"/>
                  <a:pt x="400" y="58"/>
                  <a:pt x="397" y="58"/>
                </a:cubicBezTo>
                <a:cubicBezTo>
                  <a:pt x="391" y="58"/>
                  <a:pt x="386" y="58"/>
                  <a:pt x="380" y="58"/>
                </a:cubicBezTo>
                <a:cubicBezTo>
                  <a:pt x="379" y="58"/>
                  <a:pt x="378" y="57"/>
                  <a:pt x="378" y="58"/>
                </a:cubicBezTo>
                <a:cubicBezTo>
                  <a:pt x="378" y="59"/>
                  <a:pt x="378" y="60"/>
                  <a:pt x="378" y="61"/>
                </a:cubicBezTo>
                <a:cubicBezTo>
                  <a:pt x="388" y="94"/>
                  <a:pt x="398" y="128"/>
                  <a:pt x="408" y="161"/>
                </a:cubicBezTo>
                <a:cubicBezTo>
                  <a:pt x="414" y="184"/>
                  <a:pt x="421" y="206"/>
                  <a:pt x="427" y="229"/>
                </a:cubicBezTo>
                <a:cubicBezTo>
                  <a:pt x="428" y="232"/>
                  <a:pt x="428" y="232"/>
                  <a:pt x="432" y="232"/>
                </a:cubicBezTo>
                <a:cubicBezTo>
                  <a:pt x="437" y="232"/>
                  <a:pt x="443" y="232"/>
                  <a:pt x="449" y="232"/>
                </a:cubicBezTo>
                <a:cubicBezTo>
                  <a:pt x="452" y="232"/>
                  <a:pt x="452" y="232"/>
                  <a:pt x="453" y="229"/>
                </a:cubicBezTo>
                <a:cubicBezTo>
                  <a:pt x="465" y="186"/>
                  <a:pt x="477" y="143"/>
                  <a:pt x="489" y="100"/>
                </a:cubicBezTo>
                <a:cubicBezTo>
                  <a:pt x="490" y="99"/>
                  <a:pt x="491" y="97"/>
                  <a:pt x="491" y="95"/>
                </a:cubicBezTo>
                <a:cubicBezTo>
                  <a:pt x="491" y="95"/>
                  <a:pt x="491" y="95"/>
                  <a:pt x="492" y="95"/>
                </a:cubicBezTo>
                <a:close/>
                <a:moveTo>
                  <a:pt x="1382" y="232"/>
                </a:moveTo>
                <a:cubicBezTo>
                  <a:pt x="1388" y="232"/>
                  <a:pt x="1394" y="232"/>
                  <a:pt x="1400" y="232"/>
                </a:cubicBezTo>
                <a:cubicBezTo>
                  <a:pt x="1402" y="232"/>
                  <a:pt x="1403" y="231"/>
                  <a:pt x="1403" y="230"/>
                </a:cubicBezTo>
                <a:cubicBezTo>
                  <a:pt x="1407" y="220"/>
                  <a:pt x="1410" y="211"/>
                  <a:pt x="1413" y="202"/>
                </a:cubicBezTo>
                <a:cubicBezTo>
                  <a:pt x="1415" y="196"/>
                  <a:pt x="1417" y="191"/>
                  <a:pt x="1419" y="186"/>
                </a:cubicBezTo>
                <a:cubicBezTo>
                  <a:pt x="1420" y="184"/>
                  <a:pt x="1420" y="183"/>
                  <a:pt x="1422" y="183"/>
                </a:cubicBezTo>
                <a:cubicBezTo>
                  <a:pt x="1423" y="184"/>
                  <a:pt x="1423" y="183"/>
                  <a:pt x="1423" y="183"/>
                </a:cubicBezTo>
                <a:cubicBezTo>
                  <a:pt x="1446" y="183"/>
                  <a:pt x="1468" y="183"/>
                  <a:pt x="1491" y="183"/>
                </a:cubicBezTo>
                <a:cubicBezTo>
                  <a:pt x="1491" y="183"/>
                  <a:pt x="1492" y="183"/>
                  <a:pt x="1493" y="183"/>
                </a:cubicBezTo>
                <a:cubicBezTo>
                  <a:pt x="1493" y="183"/>
                  <a:pt x="1494" y="184"/>
                  <a:pt x="1494" y="185"/>
                </a:cubicBezTo>
                <a:cubicBezTo>
                  <a:pt x="1495" y="185"/>
                  <a:pt x="1495" y="186"/>
                  <a:pt x="1495" y="187"/>
                </a:cubicBezTo>
                <a:cubicBezTo>
                  <a:pt x="1501" y="201"/>
                  <a:pt x="1506" y="216"/>
                  <a:pt x="1511" y="230"/>
                </a:cubicBezTo>
                <a:cubicBezTo>
                  <a:pt x="1512" y="231"/>
                  <a:pt x="1513" y="232"/>
                  <a:pt x="1514" y="232"/>
                </a:cubicBezTo>
                <a:cubicBezTo>
                  <a:pt x="1521" y="232"/>
                  <a:pt x="1527" y="232"/>
                  <a:pt x="1533" y="232"/>
                </a:cubicBezTo>
                <a:cubicBezTo>
                  <a:pt x="1533" y="232"/>
                  <a:pt x="1534" y="232"/>
                  <a:pt x="1535" y="231"/>
                </a:cubicBezTo>
                <a:cubicBezTo>
                  <a:pt x="1534" y="231"/>
                  <a:pt x="1534" y="230"/>
                  <a:pt x="1534" y="229"/>
                </a:cubicBezTo>
                <a:cubicBezTo>
                  <a:pt x="1515" y="180"/>
                  <a:pt x="1496" y="132"/>
                  <a:pt x="1478" y="83"/>
                </a:cubicBezTo>
                <a:cubicBezTo>
                  <a:pt x="1475" y="76"/>
                  <a:pt x="1472" y="68"/>
                  <a:pt x="1469" y="60"/>
                </a:cubicBezTo>
                <a:cubicBezTo>
                  <a:pt x="1468" y="59"/>
                  <a:pt x="1468" y="58"/>
                  <a:pt x="1466" y="58"/>
                </a:cubicBezTo>
                <a:cubicBezTo>
                  <a:pt x="1460" y="58"/>
                  <a:pt x="1454" y="58"/>
                  <a:pt x="1448" y="58"/>
                </a:cubicBezTo>
                <a:cubicBezTo>
                  <a:pt x="1447" y="58"/>
                  <a:pt x="1446" y="58"/>
                  <a:pt x="1446" y="59"/>
                </a:cubicBezTo>
                <a:cubicBezTo>
                  <a:pt x="1446" y="60"/>
                  <a:pt x="1445" y="60"/>
                  <a:pt x="1445" y="61"/>
                </a:cubicBezTo>
                <a:cubicBezTo>
                  <a:pt x="1425" y="115"/>
                  <a:pt x="1404" y="168"/>
                  <a:pt x="1384" y="222"/>
                </a:cubicBezTo>
                <a:cubicBezTo>
                  <a:pt x="1382" y="225"/>
                  <a:pt x="1381" y="228"/>
                  <a:pt x="1380" y="232"/>
                </a:cubicBezTo>
                <a:cubicBezTo>
                  <a:pt x="1381" y="232"/>
                  <a:pt x="1381" y="232"/>
                  <a:pt x="1382" y="232"/>
                </a:cubicBezTo>
                <a:close/>
                <a:moveTo>
                  <a:pt x="1487" y="165"/>
                </a:moveTo>
                <a:cubicBezTo>
                  <a:pt x="1467" y="165"/>
                  <a:pt x="1447" y="165"/>
                  <a:pt x="1427" y="165"/>
                </a:cubicBezTo>
                <a:cubicBezTo>
                  <a:pt x="1437" y="138"/>
                  <a:pt x="1446" y="111"/>
                  <a:pt x="1456" y="84"/>
                </a:cubicBezTo>
                <a:cubicBezTo>
                  <a:pt x="1457" y="84"/>
                  <a:pt x="1457" y="84"/>
                  <a:pt x="1457" y="84"/>
                </a:cubicBezTo>
                <a:cubicBezTo>
                  <a:pt x="1467" y="111"/>
                  <a:pt x="1477" y="138"/>
                  <a:pt x="1487" y="165"/>
                </a:cubicBezTo>
                <a:close/>
                <a:moveTo>
                  <a:pt x="891" y="215"/>
                </a:moveTo>
                <a:cubicBezTo>
                  <a:pt x="891" y="220"/>
                  <a:pt x="891" y="225"/>
                  <a:pt x="891" y="230"/>
                </a:cubicBezTo>
                <a:cubicBezTo>
                  <a:pt x="891" y="232"/>
                  <a:pt x="891" y="232"/>
                  <a:pt x="893" y="232"/>
                </a:cubicBezTo>
                <a:cubicBezTo>
                  <a:pt x="898" y="232"/>
                  <a:pt x="902" y="232"/>
                  <a:pt x="907" y="232"/>
                </a:cubicBezTo>
                <a:cubicBezTo>
                  <a:pt x="912" y="232"/>
                  <a:pt x="911" y="233"/>
                  <a:pt x="911" y="228"/>
                </a:cubicBezTo>
                <a:cubicBezTo>
                  <a:pt x="911" y="169"/>
                  <a:pt x="911" y="110"/>
                  <a:pt x="911" y="52"/>
                </a:cubicBezTo>
                <a:cubicBezTo>
                  <a:pt x="911" y="51"/>
                  <a:pt x="911" y="50"/>
                  <a:pt x="911" y="50"/>
                </a:cubicBezTo>
                <a:cubicBezTo>
                  <a:pt x="911" y="48"/>
                  <a:pt x="910" y="48"/>
                  <a:pt x="909" y="48"/>
                </a:cubicBezTo>
                <a:cubicBezTo>
                  <a:pt x="904" y="48"/>
                  <a:pt x="900" y="48"/>
                  <a:pt x="895" y="48"/>
                </a:cubicBezTo>
                <a:cubicBezTo>
                  <a:pt x="890" y="48"/>
                  <a:pt x="891" y="47"/>
                  <a:pt x="891" y="52"/>
                </a:cubicBezTo>
                <a:cubicBezTo>
                  <a:pt x="891" y="75"/>
                  <a:pt x="891" y="98"/>
                  <a:pt x="891" y="121"/>
                </a:cubicBezTo>
                <a:cubicBezTo>
                  <a:pt x="891" y="122"/>
                  <a:pt x="891" y="123"/>
                  <a:pt x="890" y="124"/>
                </a:cubicBezTo>
                <a:cubicBezTo>
                  <a:pt x="889" y="122"/>
                  <a:pt x="888" y="120"/>
                  <a:pt x="886" y="118"/>
                </a:cubicBezTo>
                <a:cubicBezTo>
                  <a:pt x="885" y="117"/>
                  <a:pt x="883" y="115"/>
                  <a:pt x="881" y="113"/>
                </a:cubicBezTo>
                <a:cubicBezTo>
                  <a:pt x="874" y="107"/>
                  <a:pt x="865" y="105"/>
                  <a:pt x="856" y="105"/>
                </a:cubicBezTo>
                <a:cubicBezTo>
                  <a:pt x="840" y="104"/>
                  <a:pt x="825" y="109"/>
                  <a:pt x="814" y="121"/>
                </a:cubicBezTo>
                <a:cubicBezTo>
                  <a:pt x="807" y="128"/>
                  <a:pt x="803" y="136"/>
                  <a:pt x="800" y="146"/>
                </a:cubicBezTo>
                <a:cubicBezTo>
                  <a:pt x="796" y="158"/>
                  <a:pt x="795" y="171"/>
                  <a:pt x="797" y="183"/>
                </a:cubicBezTo>
                <a:cubicBezTo>
                  <a:pt x="798" y="193"/>
                  <a:pt x="800" y="203"/>
                  <a:pt x="805" y="211"/>
                </a:cubicBezTo>
                <a:cubicBezTo>
                  <a:pt x="812" y="223"/>
                  <a:pt x="821" y="230"/>
                  <a:pt x="834" y="234"/>
                </a:cubicBezTo>
                <a:cubicBezTo>
                  <a:pt x="843" y="236"/>
                  <a:pt x="851" y="236"/>
                  <a:pt x="860" y="234"/>
                </a:cubicBezTo>
                <a:cubicBezTo>
                  <a:pt x="870" y="232"/>
                  <a:pt x="879" y="226"/>
                  <a:pt x="886" y="218"/>
                </a:cubicBezTo>
                <a:cubicBezTo>
                  <a:pt x="887" y="216"/>
                  <a:pt x="889" y="214"/>
                  <a:pt x="891" y="211"/>
                </a:cubicBezTo>
                <a:cubicBezTo>
                  <a:pt x="891" y="213"/>
                  <a:pt x="891" y="214"/>
                  <a:pt x="891" y="215"/>
                </a:cubicBezTo>
                <a:close/>
                <a:moveTo>
                  <a:pt x="890" y="186"/>
                </a:moveTo>
                <a:cubicBezTo>
                  <a:pt x="887" y="200"/>
                  <a:pt x="880" y="210"/>
                  <a:pt x="867" y="215"/>
                </a:cubicBezTo>
                <a:cubicBezTo>
                  <a:pt x="853" y="221"/>
                  <a:pt x="831" y="219"/>
                  <a:pt x="822" y="197"/>
                </a:cubicBezTo>
                <a:cubicBezTo>
                  <a:pt x="817" y="188"/>
                  <a:pt x="816" y="178"/>
                  <a:pt x="817" y="168"/>
                </a:cubicBezTo>
                <a:cubicBezTo>
                  <a:pt x="817" y="161"/>
                  <a:pt x="818" y="154"/>
                  <a:pt x="820" y="147"/>
                </a:cubicBezTo>
                <a:cubicBezTo>
                  <a:pt x="824" y="137"/>
                  <a:pt x="830" y="129"/>
                  <a:pt x="840" y="125"/>
                </a:cubicBezTo>
                <a:cubicBezTo>
                  <a:pt x="861" y="116"/>
                  <a:pt x="882" y="126"/>
                  <a:pt x="889" y="145"/>
                </a:cubicBezTo>
                <a:cubicBezTo>
                  <a:pt x="890" y="149"/>
                  <a:pt x="891" y="153"/>
                  <a:pt x="891" y="157"/>
                </a:cubicBezTo>
                <a:cubicBezTo>
                  <a:pt x="891" y="161"/>
                  <a:pt x="891" y="164"/>
                  <a:pt x="891" y="168"/>
                </a:cubicBezTo>
                <a:cubicBezTo>
                  <a:pt x="891" y="174"/>
                  <a:pt x="891" y="180"/>
                  <a:pt x="890" y="186"/>
                </a:cubicBezTo>
                <a:close/>
                <a:moveTo>
                  <a:pt x="1067" y="111"/>
                </a:moveTo>
                <a:cubicBezTo>
                  <a:pt x="1076" y="142"/>
                  <a:pt x="1086" y="174"/>
                  <a:pt x="1096" y="206"/>
                </a:cubicBezTo>
                <a:cubicBezTo>
                  <a:pt x="1098" y="214"/>
                  <a:pt x="1100" y="222"/>
                  <a:pt x="1103" y="230"/>
                </a:cubicBezTo>
                <a:cubicBezTo>
                  <a:pt x="1103" y="231"/>
                  <a:pt x="1103" y="232"/>
                  <a:pt x="1105" y="232"/>
                </a:cubicBezTo>
                <a:cubicBezTo>
                  <a:pt x="1111" y="232"/>
                  <a:pt x="1116" y="232"/>
                  <a:pt x="1122" y="232"/>
                </a:cubicBezTo>
                <a:cubicBezTo>
                  <a:pt x="1123" y="232"/>
                  <a:pt x="1124" y="232"/>
                  <a:pt x="1124" y="231"/>
                </a:cubicBezTo>
                <a:cubicBezTo>
                  <a:pt x="1124" y="230"/>
                  <a:pt x="1125" y="229"/>
                  <a:pt x="1125" y="228"/>
                </a:cubicBezTo>
                <a:cubicBezTo>
                  <a:pt x="1134" y="198"/>
                  <a:pt x="1143" y="168"/>
                  <a:pt x="1153" y="139"/>
                </a:cubicBezTo>
                <a:cubicBezTo>
                  <a:pt x="1153" y="138"/>
                  <a:pt x="1153" y="137"/>
                  <a:pt x="1154" y="136"/>
                </a:cubicBezTo>
                <a:cubicBezTo>
                  <a:pt x="1154" y="137"/>
                  <a:pt x="1155" y="137"/>
                  <a:pt x="1155" y="138"/>
                </a:cubicBezTo>
                <a:cubicBezTo>
                  <a:pt x="1159" y="153"/>
                  <a:pt x="1164" y="169"/>
                  <a:pt x="1168" y="184"/>
                </a:cubicBezTo>
                <a:cubicBezTo>
                  <a:pt x="1173" y="199"/>
                  <a:pt x="1177" y="214"/>
                  <a:pt x="1181" y="230"/>
                </a:cubicBezTo>
                <a:cubicBezTo>
                  <a:pt x="1182" y="232"/>
                  <a:pt x="1182" y="232"/>
                  <a:pt x="1184" y="232"/>
                </a:cubicBezTo>
                <a:cubicBezTo>
                  <a:pt x="1190" y="232"/>
                  <a:pt x="1195" y="232"/>
                  <a:pt x="1200" y="232"/>
                </a:cubicBezTo>
                <a:cubicBezTo>
                  <a:pt x="1203" y="232"/>
                  <a:pt x="1203" y="233"/>
                  <a:pt x="1204" y="229"/>
                </a:cubicBezTo>
                <a:cubicBezTo>
                  <a:pt x="1215" y="190"/>
                  <a:pt x="1227" y="151"/>
                  <a:pt x="1239" y="111"/>
                </a:cubicBezTo>
                <a:cubicBezTo>
                  <a:pt x="1239" y="110"/>
                  <a:pt x="1240" y="109"/>
                  <a:pt x="1240" y="108"/>
                </a:cubicBezTo>
                <a:cubicBezTo>
                  <a:pt x="1239" y="107"/>
                  <a:pt x="1239" y="107"/>
                  <a:pt x="1238" y="107"/>
                </a:cubicBezTo>
                <a:cubicBezTo>
                  <a:pt x="1233" y="107"/>
                  <a:pt x="1228" y="108"/>
                  <a:pt x="1223" y="107"/>
                </a:cubicBezTo>
                <a:cubicBezTo>
                  <a:pt x="1221" y="107"/>
                  <a:pt x="1220" y="108"/>
                  <a:pt x="1220" y="110"/>
                </a:cubicBezTo>
                <a:cubicBezTo>
                  <a:pt x="1217" y="122"/>
                  <a:pt x="1213" y="133"/>
                  <a:pt x="1210" y="145"/>
                </a:cubicBezTo>
                <a:cubicBezTo>
                  <a:pt x="1205" y="165"/>
                  <a:pt x="1199" y="185"/>
                  <a:pt x="1194" y="205"/>
                </a:cubicBezTo>
                <a:cubicBezTo>
                  <a:pt x="1194" y="206"/>
                  <a:pt x="1194" y="207"/>
                  <a:pt x="1192" y="208"/>
                </a:cubicBezTo>
                <a:cubicBezTo>
                  <a:pt x="1192" y="207"/>
                  <a:pt x="1192" y="206"/>
                  <a:pt x="1191" y="205"/>
                </a:cubicBezTo>
                <a:cubicBezTo>
                  <a:pt x="1187" y="189"/>
                  <a:pt x="1182" y="172"/>
                  <a:pt x="1178" y="156"/>
                </a:cubicBezTo>
                <a:cubicBezTo>
                  <a:pt x="1174" y="140"/>
                  <a:pt x="1169" y="125"/>
                  <a:pt x="1165" y="110"/>
                </a:cubicBezTo>
                <a:cubicBezTo>
                  <a:pt x="1164" y="108"/>
                  <a:pt x="1164" y="107"/>
                  <a:pt x="1162" y="107"/>
                </a:cubicBezTo>
                <a:cubicBezTo>
                  <a:pt x="1158" y="107"/>
                  <a:pt x="1153" y="107"/>
                  <a:pt x="1149" y="107"/>
                </a:cubicBezTo>
                <a:cubicBezTo>
                  <a:pt x="1146" y="108"/>
                  <a:pt x="1146" y="107"/>
                  <a:pt x="1145" y="111"/>
                </a:cubicBezTo>
                <a:cubicBezTo>
                  <a:pt x="1145" y="111"/>
                  <a:pt x="1145" y="111"/>
                  <a:pt x="1145" y="111"/>
                </a:cubicBezTo>
                <a:cubicBezTo>
                  <a:pt x="1135" y="143"/>
                  <a:pt x="1126" y="174"/>
                  <a:pt x="1116" y="205"/>
                </a:cubicBezTo>
                <a:cubicBezTo>
                  <a:pt x="1116" y="206"/>
                  <a:pt x="1116" y="207"/>
                  <a:pt x="1115" y="208"/>
                </a:cubicBezTo>
                <a:cubicBezTo>
                  <a:pt x="1114" y="207"/>
                  <a:pt x="1114" y="206"/>
                  <a:pt x="1114" y="205"/>
                </a:cubicBezTo>
                <a:cubicBezTo>
                  <a:pt x="1108" y="183"/>
                  <a:pt x="1102" y="162"/>
                  <a:pt x="1096" y="140"/>
                </a:cubicBezTo>
                <a:cubicBezTo>
                  <a:pt x="1093" y="130"/>
                  <a:pt x="1090" y="120"/>
                  <a:pt x="1088" y="110"/>
                </a:cubicBezTo>
                <a:cubicBezTo>
                  <a:pt x="1087" y="108"/>
                  <a:pt x="1087" y="107"/>
                  <a:pt x="1085" y="107"/>
                </a:cubicBezTo>
                <a:cubicBezTo>
                  <a:pt x="1079" y="108"/>
                  <a:pt x="1073" y="107"/>
                  <a:pt x="1066" y="107"/>
                </a:cubicBezTo>
                <a:cubicBezTo>
                  <a:pt x="1066" y="109"/>
                  <a:pt x="1067" y="110"/>
                  <a:pt x="1067" y="111"/>
                </a:cubicBezTo>
                <a:close/>
                <a:moveTo>
                  <a:pt x="1962" y="206"/>
                </a:moveTo>
                <a:cubicBezTo>
                  <a:pt x="1949" y="215"/>
                  <a:pt x="1935" y="219"/>
                  <a:pt x="1920" y="218"/>
                </a:cubicBezTo>
                <a:cubicBezTo>
                  <a:pt x="1905" y="216"/>
                  <a:pt x="1894" y="209"/>
                  <a:pt x="1888" y="195"/>
                </a:cubicBezTo>
                <a:cubicBezTo>
                  <a:pt x="1886" y="189"/>
                  <a:pt x="1886" y="184"/>
                  <a:pt x="1885" y="179"/>
                </a:cubicBezTo>
                <a:cubicBezTo>
                  <a:pt x="1885" y="174"/>
                  <a:pt x="1885" y="175"/>
                  <a:pt x="1889" y="175"/>
                </a:cubicBezTo>
                <a:cubicBezTo>
                  <a:pt x="1915" y="175"/>
                  <a:pt x="1942" y="175"/>
                  <a:pt x="1968" y="175"/>
                </a:cubicBezTo>
                <a:cubicBezTo>
                  <a:pt x="1969" y="175"/>
                  <a:pt x="1969" y="175"/>
                  <a:pt x="1970" y="175"/>
                </a:cubicBezTo>
                <a:cubicBezTo>
                  <a:pt x="1973" y="175"/>
                  <a:pt x="1973" y="175"/>
                  <a:pt x="1973" y="172"/>
                </a:cubicBezTo>
                <a:cubicBezTo>
                  <a:pt x="1973" y="168"/>
                  <a:pt x="1973" y="164"/>
                  <a:pt x="1973" y="160"/>
                </a:cubicBezTo>
                <a:cubicBezTo>
                  <a:pt x="1973" y="153"/>
                  <a:pt x="1972" y="146"/>
                  <a:pt x="1969" y="139"/>
                </a:cubicBezTo>
                <a:cubicBezTo>
                  <a:pt x="1964" y="123"/>
                  <a:pt x="1954" y="111"/>
                  <a:pt x="1937" y="106"/>
                </a:cubicBezTo>
                <a:cubicBezTo>
                  <a:pt x="1933" y="105"/>
                  <a:pt x="1929" y="105"/>
                  <a:pt x="1925" y="105"/>
                </a:cubicBezTo>
                <a:cubicBezTo>
                  <a:pt x="1906" y="104"/>
                  <a:pt x="1890" y="111"/>
                  <a:pt x="1878" y="126"/>
                </a:cubicBezTo>
                <a:cubicBezTo>
                  <a:pt x="1870" y="137"/>
                  <a:pt x="1866" y="149"/>
                  <a:pt x="1865" y="163"/>
                </a:cubicBezTo>
                <a:cubicBezTo>
                  <a:pt x="1864" y="176"/>
                  <a:pt x="1865" y="189"/>
                  <a:pt x="1870" y="202"/>
                </a:cubicBezTo>
                <a:cubicBezTo>
                  <a:pt x="1877" y="219"/>
                  <a:pt x="1889" y="231"/>
                  <a:pt x="1908" y="234"/>
                </a:cubicBezTo>
                <a:cubicBezTo>
                  <a:pt x="1920" y="236"/>
                  <a:pt x="1931" y="235"/>
                  <a:pt x="1943" y="233"/>
                </a:cubicBezTo>
                <a:cubicBezTo>
                  <a:pt x="1949" y="231"/>
                  <a:pt x="1956" y="229"/>
                  <a:pt x="1962" y="225"/>
                </a:cubicBezTo>
                <a:cubicBezTo>
                  <a:pt x="1963" y="224"/>
                  <a:pt x="1964" y="224"/>
                  <a:pt x="1964" y="222"/>
                </a:cubicBezTo>
                <a:cubicBezTo>
                  <a:pt x="1964" y="216"/>
                  <a:pt x="1964" y="211"/>
                  <a:pt x="1964" y="205"/>
                </a:cubicBezTo>
                <a:cubicBezTo>
                  <a:pt x="1963" y="205"/>
                  <a:pt x="1962" y="206"/>
                  <a:pt x="1962" y="206"/>
                </a:cubicBezTo>
                <a:close/>
                <a:moveTo>
                  <a:pt x="1886" y="158"/>
                </a:moveTo>
                <a:cubicBezTo>
                  <a:pt x="1887" y="142"/>
                  <a:pt x="1898" y="126"/>
                  <a:pt x="1913" y="123"/>
                </a:cubicBezTo>
                <a:cubicBezTo>
                  <a:pt x="1919" y="121"/>
                  <a:pt x="1926" y="121"/>
                  <a:pt x="1932" y="123"/>
                </a:cubicBezTo>
                <a:cubicBezTo>
                  <a:pt x="1939" y="125"/>
                  <a:pt x="1943" y="129"/>
                  <a:pt x="1947" y="135"/>
                </a:cubicBezTo>
                <a:cubicBezTo>
                  <a:pt x="1951" y="142"/>
                  <a:pt x="1952" y="150"/>
                  <a:pt x="1952" y="158"/>
                </a:cubicBezTo>
                <a:cubicBezTo>
                  <a:pt x="1930" y="158"/>
                  <a:pt x="1908" y="158"/>
                  <a:pt x="1886" y="158"/>
                </a:cubicBezTo>
                <a:close/>
                <a:moveTo>
                  <a:pt x="986" y="106"/>
                </a:moveTo>
                <a:cubicBezTo>
                  <a:pt x="966" y="109"/>
                  <a:pt x="951" y="120"/>
                  <a:pt x="943" y="139"/>
                </a:cubicBezTo>
                <a:cubicBezTo>
                  <a:pt x="934" y="159"/>
                  <a:pt x="934" y="179"/>
                  <a:pt x="941" y="199"/>
                </a:cubicBezTo>
                <a:cubicBezTo>
                  <a:pt x="948" y="216"/>
                  <a:pt x="960" y="228"/>
                  <a:pt x="979" y="233"/>
                </a:cubicBezTo>
                <a:cubicBezTo>
                  <a:pt x="988" y="235"/>
                  <a:pt x="997" y="236"/>
                  <a:pt x="1006" y="235"/>
                </a:cubicBezTo>
                <a:cubicBezTo>
                  <a:pt x="1030" y="232"/>
                  <a:pt x="1046" y="219"/>
                  <a:pt x="1054" y="197"/>
                </a:cubicBezTo>
                <a:cubicBezTo>
                  <a:pt x="1061" y="178"/>
                  <a:pt x="1061" y="159"/>
                  <a:pt x="1054" y="140"/>
                </a:cubicBezTo>
                <a:cubicBezTo>
                  <a:pt x="1049" y="125"/>
                  <a:pt x="1039" y="114"/>
                  <a:pt x="1023" y="108"/>
                </a:cubicBezTo>
                <a:cubicBezTo>
                  <a:pt x="1016" y="105"/>
                  <a:pt x="1008" y="105"/>
                  <a:pt x="999" y="105"/>
                </a:cubicBezTo>
                <a:cubicBezTo>
                  <a:pt x="995" y="105"/>
                  <a:pt x="991" y="105"/>
                  <a:pt x="986" y="106"/>
                </a:cubicBezTo>
                <a:close/>
                <a:moveTo>
                  <a:pt x="961" y="146"/>
                </a:moveTo>
                <a:cubicBezTo>
                  <a:pt x="967" y="131"/>
                  <a:pt x="980" y="122"/>
                  <a:pt x="996" y="122"/>
                </a:cubicBezTo>
                <a:cubicBezTo>
                  <a:pt x="1001" y="122"/>
                  <a:pt x="1006" y="122"/>
                  <a:pt x="1011" y="123"/>
                </a:cubicBezTo>
                <a:cubicBezTo>
                  <a:pt x="1023" y="127"/>
                  <a:pt x="1030" y="134"/>
                  <a:pt x="1035" y="145"/>
                </a:cubicBezTo>
                <a:cubicBezTo>
                  <a:pt x="1037" y="150"/>
                  <a:pt x="1038" y="156"/>
                  <a:pt x="1038" y="161"/>
                </a:cubicBezTo>
                <a:cubicBezTo>
                  <a:pt x="1039" y="172"/>
                  <a:pt x="1039" y="182"/>
                  <a:pt x="1035" y="193"/>
                </a:cubicBezTo>
                <a:cubicBezTo>
                  <a:pt x="1030" y="208"/>
                  <a:pt x="1019" y="217"/>
                  <a:pt x="1002" y="218"/>
                </a:cubicBezTo>
                <a:cubicBezTo>
                  <a:pt x="996" y="218"/>
                  <a:pt x="991" y="218"/>
                  <a:pt x="985" y="216"/>
                </a:cubicBezTo>
                <a:cubicBezTo>
                  <a:pt x="971" y="212"/>
                  <a:pt x="963" y="202"/>
                  <a:pt x="959" y="189"/>
                </a:cubicBezTo>
                <a:cubicBezTo>
                  <a:pt x="959" y="186"/>
                  <a:pt x="958" y="184"/>
                  <a:pt x="958" y="182"/>
                </a:cubicBezTo>
                <a:cubicBezTo>
                  <a:pt x="957" y="178"/>
                  <a:pt x="957" y="174"/>
                  <a:pt x="957" y="171"/>
                </a:cubicBezTo>
                <a:cubicBezTo>
                  <a:pt x="957" y="162"/>
                  <a:pt x="958" y="154"/>
                  <a:pt x="961" y="146"/>
                </a:cubicBezTo>
                <a:close/>
                <a:moveTo>
                  <a:pt x="690" y="125"/>
                </a:moveTo>
                <a:cubicBezTo>
                  <a:pt x="690" y="120"/>
                  <a:pt x="690" y="115"/>
                  <a:pt x="690" y="109"/>
                </a:cubicBezTo>
                <a:cubicBezTo>
                  <a:pt x="690" y="108"/>
                  <a:pt x="690" y="107"/>
                  <a:pt x="688" y="107"/>
                </a:cubicBezTo>
                <a:cubicBezTo>
                  <a:pt x="683" y="108"/>
                  <a:pt x="678" y="108"/>
                  <a:pt x="672" y="107"/>
                </a:cubicBezTo>
                <a:cubicBezTo>
                  <a:pt x="671" y="107"/>
                  <a:pt x="670" y="108"/>
                  <a:pt x="670" y="110"/>
                </a:cubicBezTo>
                <a:cubicBezTo>
                  <a:pt x="670" y="110"/>
                  <a:pt x="670" y="111"/>
                  <a:pt x="670" y="112"/>
                </a:cubicBezTo>
                <a:cubicBezTo>
                  <a:pt x="670" y="150"/>
                  <a:pt x="670" y="189"/>
                  <a:pt x="670" y="228"/>
                </a:cubicBezTo>
                <a:cubicBezTo>
                  <a:pt x="670" y="229"/>
                  <a:pt x="670" y="229"/>
                  <a:pt x="670" y="230"/>
                </a:cubicBezTo>
                <a:cubicBezTo>
                  <a:pt x="670" y="232"/>
                  <a:pt x="671" y="232"/>
                  <a:pt x="672" y="232"/>
                </a:cubicBezTo>
                <a:cubicBezTo>
                  <a:pt x="677" y="232"/>
                  <a:pt x="681" y="232"/>
                  <a:pt x="686" y="232"/>
                </a:cubicBezTo>
                <a:cubicBezTo>
                  <a:pt x="690" y="232"/>
                  <a:pt x="690" y="232"/>
                  <a:pt x="690" y="228"/>
                </a:cubicBezTo>
                <a:cubicBezTo>
                  <a:pt x="690" y="206"/>
                  <a:pt x="690" y="185"/>
                  <a:pt x="690" y="163"/>
                </a:cubicBezTo>
                <a:cubicBezTo>
                  <a:pt x="690" y="158"/>
                  <a:pt x="691" y="153"/>
                  <a:pt x="692" y="148"/>
                </a:cubicBezTo>
                <a:cubicBezTo>
                  <a:pt x="697" y="131"/>
                  <a:pt x="710" y="121"/>
                  <a:pt x="727" y="122"/>
                </a:cubicBezTo>
                <a:cubicBezTo>
                  <a:pt x="738" y="122"/>
                  <a:pt x="745" y="127"/>
                  <a:pt x="750" y="137"/>
                </a:cubicBezTo>
                <a:cubicBezTo>
                  <a:pt x="752" y="143"/>
                  <a:pt x="753" y="148"/>
                  <a:pt x="753" y="153"/>
                </a:cubicBezTo>
                <a:cubicBezTo>
                  <a:pt x="754" y="163"/>
                  <a:pt x="753" y="172"/>
                  <a:pt x="754" y="182"/>
                </a:cubicBezTo>
                <a:cubicBezTo>
                  <a:pt x="754" y="198"/>
                  <a:pt x="754" y="214"/>
                  <a:pt x="754" y="230"/>
                </a:cubicBezTo>
                <a:cubicBezTo>
                  <a:pt x="754" y="232"/>
                  <a:pt x="754" y="232"/>
                  <a:pt x="756" y="232"/>
                </a:cubicBezTo>
                <a:cubicBezTo>
                  <a:pt x="761" y="232"/>
                  <a:pt x="766" y="232"/>
                  <a:pt x="771" y="232"/>
                </a:cubicBezTo>
                <a:cubicBezTo>
                  <a:pt x="774" y="232"/>
                  <a:pt x="774" y="232"/>
                  <a:pt x="774" y="230"/>
                </a:cubicBezTo>
                <a:cubicBezTo>
                  <a:pt x="774" y="229"/>
                  <a:pt x="774" y="228"/>
                  <a:pt x="774" y="228"/>
                </a:cubicBezTo>
                <a:cubicBezTo>
                  <a:pt x="774" y="205"/>
                  <a:pt x="774" y="182"/>
                  <a:pt x="774" y="159"/>
                </a:cubicBezTo>
                <a:cubicBezTo>
                  <a:pt x="774" y="155"/>
                  <a:pt x="774" y="150"/>
                  <a:pt x="773" y="146"/>
                </a:cubicBezTo>
                <a:cubicBezTo>
                  <a:pt x="772" y="139"/>
                  <a:pt x="771" y="132"/>
                  <a:pt x="767" y="125"/>
                </a:cubicBezTo>
                <a:cubicBezTo>
                  <a:pt x="763" y="116"/>
                  <a:pt x="756" y="109"/>
                  <a:pt x="746" y="106"/>
                </a:cubicBezTo>
                <a:cubicBezTo>
                  <a:pt x="738" y="104"/>
                  <a:pt x="731" y="104"/>
                  <a:pt x="723" y="105"/>
                </a:cubicBezTo>
                <a:cubicBezTo>
                  <a:pt x="710" y="107"/>
                  <a:pt x="700" y="114"/>
                  <a:pt x="693" y="125"/>
                </a:cubicBezTo>
                <a:cubicBezTo>
                  <a:pt x="692" y="126"/>
                  <a:pt x="692" y="127"/>
                  <a:pt x="690" y="128"/>
                </a:cubicBezTo>
                <a:cubicBezTo>
                  <a:pt x="690" y="127"/>
                  <a:pt x="690" y="126"/>
                  <a:pt x="690" y="125"/>
                </a:cubicBezTo>
                <a:close/>
                <a:moveTo>
                  <a:pt x="1744" y="213"/>
                </a:moveTo>
                <a:cubicBezTo>
                  <a:pt x="1744" y="219"/>
                  <a:pt x="1744" y="224"/>
                  <a:pt x="1744" y="230"/>
                </a:cubicBezTo>
                <a:cubicBezTo>
                  <a:pt x="1744" y="232"/>
                  <a:pt x="1744" y="232"/>
                  <a:pt x="1746" y="232"/>
                </a:cubicBezTo>
                <a:cubicBezTo>
                  <a:pt x="1751" y="232"/>
                  <a:pt x="1755" y="232"/>
                  <a:pt x="1760" y="232"/>
                </a:cubicBezTo>
                <a:cubicBezTo>
                  <a:pt x="1764" y="232"/>
                  <a:pt x="1764" y="233"/>
                  <a:pt x="1764" y="229"/>
                </a:cubicBezTo>
                <a:cubicBezTo>
                  <a:pt x="1764" y="189"/>
                  <a:pt x="1764" y="150"/>
                  <a:pt x="1764" y="111"/>
                </a:cubicBezTo>
                <a:cubicBezTo>
                  <a:pt x="1764" y="111"/>
                  <a:pt x="1764" y="110"/>
                  <a:pt x="1764" y="109"/>
                </a:cubicBezTo>
                <a:cubicBezTo>
                  <a:pt x="1764" y="108"/>
                  <a:pt x="1763" y="107"/>
                  <a:pt x="1762" y="107"/>
                </a:cubicBezTo>
                <a:cubicBezTo>
                  <a:pt x="1757" y="108"/>
                  <a:pt x="1752" y="107"/>
                  <a:pt x="1747" y="107"/>
                </a:cubicBezTo>
                <a:cubicBezTo>
                  <a:pt x="1743" y="108"/>
                  <a:pt x="1744" y="107"/>
                  <a:pt x="1744" y="111"/>
                </a:cubicBezTo>
                <a:cubicBezTo>
                  <a:pt x="1744" y="134"/>
                  <a:pt x="1744" y="156"/>
                  <a:pt x="1744" y="179"/>
                </a:cubicBezTo>
                <a:cubicBezTo>
                  <a:pt x="1744" y="184"/>
                  <a:pt x="1743" y="188"/>
                  <a:pt x="1742" y="192"/>
                </a:cubicBezTo>
                <a:cubicBezTo>
                  <a:pt x="1739" y="205"/>
                  <a:pt x="1729" y="218"/>
                  <a:pt x="1712" y="218"/>
                </a:cubicBezTo>
                <a:cubicBezTo>
                  <a:pt x="1697" y="218"/>
                  <a:pt x="1687" y="212"/>
                  <a:pt x="1683" y="198"/>
                </a:cubicBezTo>
                <a:cubicBezTo>
                  <a:pt x="1681" y="191"/>
                  <a:pt x="1680" y="185"/>
                  <a:pt x="1680" y="179"/>
                </a:cubicBezTo>
                <a:cubicBezTo>
                  <a:pt x="1680" y="156"/>
                  <a:pt x="1680" y="134"/>
                  <a:pt x="1680" y="112"/>
                </a:cubicBezTo>
                <a:cubicBezTo>
                  <a:pt x="1680" y="111"/>
                  <a:pt x="1680" y="110"/>
                  <a:pt x="1680" y="109"/>
                </a:cubicBezTo>
                <a:cubicBezTo>
                  <a:pt x="1681" y="108"/>
                  <a:pt x="1680" y="107"/>
                  <a:pt x="1678" y="107"/>
                </a:cubicBezTo>
                <a:cubicBezTo>
                  <a:pt x="1673" y="108"/>
                  <a:pt x="1668" y="107"/>
                  <a:pt x="1663" y="107"/>
                </a:cubicBezTo>
                <a:cubicBezTo>
                  <a:pt x="1660" y="107"/>
                  <a:pt x="1660" y="107"/>
                  <a:pt x="1660" y="110"/>
                </a:cubicBezTo>
                <a:cubicBezTo>
                  <a:pt x="1660" y="135"/>
                  <a:pt x="1660" y="160"/>
                  <a:pt x="1660" y="184"/>
                </a:cubicBezTo>
                <a:cubicBezTo>
                  <a:pt x="1661" y="193"/>
                  <a:pt x="1662" y="202"/>
                  <a:pt x="1665" y="211"/>
                </a:cubicBezTo>
                <a:cubicBezTo>
                  <a:pt x="1670" y="223"/>
                  <a:pt x="1678" y="231"/>
                  <a:pt x="1691" y="234"/>
                </a:cubicBezTo>
                <a:cubicBezTo>
                  <a:pt x="1696" y="235"/>
                  <a:pt x="1702" y="235"/>
                  <a:pt x="1707" y="235"/>
                </a:cubicBezTo>
                <a:cubicBezTo>
                  <a:pt x="1722" y="235"/>
                  <a:pt x="1734" y="228"/>
                  <a:pt x="1742" y="216"/>
                </a:cubicBezTo>
                <a:cubicBezTo>
                  <a:pt x="1742" y="215"/>
                  <a:pt x="1743" y="214"/>
                  <a:pt x="1743" y="213"/>
                </a:cubicBezTo>
                <a:cubicBezTo>
                  <a:pt x="1743" y="213"/>
                  <a:pt x="1744" y="213"/>
                  <a:pt x="1744" y="213"/>
                </a:cubicBezTo>
                <a:close/>
                <a:moveTo>
                  <a:pt x="1612" y="129"/>
                </a:moveTo>
                <a:cubicBezTo>
                  <a:pt x="1589" y="160"/>
                  <a:pt x="1566" y="192"/>
                  <a:pt x="1543" y="223"/>
                </a:cubicBezTo>
                <a:cubicBezTo>
                  <a:pt x="1542" y="225"/>
                  <a:pt x="1541" y="226"/>
                  <a:pt x="1541" y="228"/>
                </a:cubicBezTo>
                <a:cubicBezTo>
                  <a:pt x="1541" y="233"/>
                  <a:pt x="1541" y="232"/>
                  <a:pt x="1545" y="232"/>
                </a:cubicBezTo>
                <a:cubicBezTo>
                  <a:pt x="1577" y="232"/>
                  <a:pt x="1608" y="232"/>
                  <a:pt x="1640" y="232"/>
                </a:cubicBezTo>
                <a:cubicBezTo>
                  <a:pt x="1640" y="232"/>
                  <a:pt x="1641" y="232"/>
                  <a:pt x="1642" y="232"/>
                </a:cubicBezTo>
                <a:cubicBezTo>
                  <a:pt x="1643" y="232"/>
                  <a:pt x="1644" y="232"/>
                  <a:pt x="1644" y="230"/>
                </a:cubicBezTo>
                <a:cubicBezTo>
                  <a:pt x="1644" y="226"/>
                  <a:pt x="1644" y="222"/>
                  <a:pt x="1644" y="219"/>
                </a:cubicBezTo>
                <a:cubicBezTo>
                  <a:pt x="1644" y="215"/>
                  <a:pt x="1644" y="215"/>
                  <a:pt x="1640" y="215"/>
                </a:cubicBezTo>
                <a:cubicBezTo>
                  <a:pt x="1618" y="215"/>
                  <a:pt x="1596" y="215"/>
                  <a:pt x="1575" y="215"/>
                </a:cubicBezTo>
                <a:cubicBezTo>
                  <a:pt x="1573" y="215"/>
                  <a:pt x="1572" y="215"/>
                  <a:pt x="1571" y="215"/>
                </a:cubicBezTo>
                <a:cubicBezTo>
                  <a:pt x="1571" y="214"/>
                  <a:pt x="1572" y="213"/>
                  <a:pt x="1573" y="212"/>
                </a:cubicBezTo>
                <a:cubicBezTo>
                  <a:pt x="1596" y="180"/>
                  <a:pt x="1619" y="148"/>
                  <a:pt x="1642" y="116"/>
                </a:cubicBezTo>
                <a:cubicBezTo>
                  <a:pt x="1643" y="115"/>
                  <a:pt x="1644" y="113"/>
                  <a:pt x="1644" y="111"/>
                </a:cubicBezTo>
                <a:cubicBezTo>
                  <a:pt x="1644" y="107"/>
                  <a:pt x="1645" y="107"/>
                  <a:pt x="1641" y="107"/>
                </a:cubicBezTo>
                <a:cubicBezTo>
                  <a:pt x="1611" y="107"/>
                  <a:pt x="1581" y="107"/>
                  <a:pt x="1552" y="107"/>
                </a:cubicBezTo>
                <a:cubicBezTo>
                  <a:pt x="1551" y="107"/>
                  <a:pt x="1551" y="108"/>
                  <a:pt x="1550" y="107"/>
                </a:cubicBezTo>
                <a:cubicBezTo>
                  <a:pt x="1549" y="107"/>
                  <a:pt x="1548" y="108"/>
                  <a:pt x="1548" y="109"/>
                </a:cubicBezTo>
                <a:cubicBezTo>
                  <a:pt x="1548" y="114"/>
                  <a:pt x="1548" y="118"/>
                  <a:pt x="1548" y="122"/>
                </a:cubicBezTo>
                <a:cubicBezTo>
                  <a:pt x="1548" y="125"/>
                  <a:pt x="1548" y="125"/>
                  <a:pt x="1551" y="125"/>
                </a:cubicBezTo>
                <a:cubicBezTo>
                  <a:pt x="1551" y="125"/>
                  <a:pt x="1552" y="125"/>
                  <a:pt x="1553" y="125"/>
                </a:cubicBezTo>
                <a:cubicBezTo>
                  <a:pt x="1572" y="125"/>
                  <a:pt x="1591" y="125"/>
                  <a:pt x="1611" y="125"/>
                </a:cubicBezTo>
                <a:cubicBezTo>
                  <a:pt x="1612" y="125"/>
                  <a:pt x="1613" y="124"/>
                  <a:pt x="1614" y="125"/>
                </a:cubicBezTo>
                <a:cubicBezTo>
                  <a:pt x="1614" y="126"/>
                  <a:pt x="1613" y="128"/>
                  <a:pt x="1612" y="129"/>
                </a:cubicBezTo>
                <a:close/>
                <a:moveTo>
                  <a:pt x="1319" y="114"/>
                </a:moveTo>
                <a:cubicBezTo>
                  <a:pt x="1319" y="110"/>
                  <a:pt x="1319" y="110"/>
                  <a:pt x="1316" y="109"/>
                </a:cubicBezTo>
                <a:cubicBezTo>
                  <a:pt x="1306" y="105"/>
                  <a:pt x="1295" y="104"/>
                  <a:pt x="1284" y="105"/>
                </a:cubicBezTo>
                <a:cubicBezTo>
                  <a:pt x="1274" y="106"/>
                  <a:pt x="1266" y="110"/>
                  <a:pt x="1258" y="117"/>
                </a:cubicBezTo>
                <a:cubicBezTo>
                  <a:pt x="1244" y="130"/>
                  <a:pt x="1244" y="157"/>
                  <a:pt x="1262" y="169"/>
                </a:cubicBezTo>
                <a:cubicBezTo>
                  <a:pt x="1267" y="172"/>
                  <a:pt x="1272" y="175"/>
                  <a:pt x="1278" y="177"/>
                </a:cubicBezTo>
                <a:cubicBezTo>
                  <a:pt x="1284" y="180"/>
                  <a:pt x="1291" y="183"/>
                  <a:pt x="1297" y="187"/>
                </a:cubicBezTo>
                <a:cubicBezTo>
                  <a:pt x="1303" y="191"/>
                  <a:pt x="1305" y="197"/>
                  <a:pt x="1304" y="204"/>
                </a:cubicBezTo>
                <a:cubicBezTo>
                  <a:pt x="1303" y="211"/>
                  <a:pt x="1299" y="214"/>
                  <a:pt x="1293" y="216"/>
                </a:cubicBezTo>
                <a:cubicBezTo>
                  <a:pt x="1292" y="217"/>
                  <a:pt x="1291" y="217"/>
                  <a:pt x="1290" y="217"/>
                </a:cubicBezTo>
                <a:cubicBezTo>
                  <a:pt x="1276" y="220"/>
                  <a:pt x="1263" y="217"/>
                  <a:pt x="1251" y="209"/>
                </a:cubicBezTo>
                <a:cubicBezTo>
                  <a:pt x="1250" y="208"/>
                  <a:pt x="1250" y="207"/>
                  <a:pt x="1248" y="207"/>
                </a:cubicBezTo>
                <a:cubicBezTo>
                  <a:pt x="1248" y="212"/>
                  <a:pt x="1248" y="216"/>
                  <a:pt x="1248" y="221"/>
                </a:cubicBezTo>
                <a:cubicBezTo>
                  <a:pt x="1248" y="223"/>
                  <a:pt x="1247" y="226"/>
                  <a:pt x="1248" y="228"/>
                </a:cubicBezTo>
                <a:cubicBezTo>
                  <a:pt x="1250" y="229"/>
                  <a:pt x="1252" y="230"/>
                  <a:pt x="1255" y="231"/>
                </a:cubicBezTo>
                <a:cubicBezTo>
                  <a:pt x="1266" y="235"/>
                  <a:pt x="1279" y="236"/>
                  <a:pt x="1291" y="234"/>
                </a:cubicBezTo>
                <a:cubicBezTo>
                  <a:pt x="1298" y="233"/>
                  <a:pt x="1304" y="231"/>
                  <a:pt x="1310" y="227"/>
                </a:cubicBezTo>
                <a:cubicBezTo>
                  <a:pt x="1329" y="214"/>
                  <a:pt x="1330" y="184"/>
                  <a:pt x="1310" y="172"/>
                </a:cubicBezTo>
                <a:cubicBezTo>
                  <a:pt x="1308" y="170"/>
                  <a:pt x="1306" y="169"/>
                  <a:pt x="1304" y="168"/>
                </a:cubicBezTo>
                <a:cubicBezTo>
                  <a:pt x="1300" y="166"/>
                  <a:pt x="1296" y="164"/>
                  <a:pt x="1291" y="162"/>
                </a:cubicBezTo>
                <a:cubicBezTo>
                  <a:pt x="1286" y="159"/>
                  <a:pt x="1281" y="157"/>
                  <a:pt x="1276" y="154"/>
                </a:cubicBezTo>
                <a:cubicBezTo>
                  <a:pt x="1270" y="150"/>
                  <a:pt x="1268" y="144"/>
                  <a:pt x="1269" y="137"/>
                </a:cubicBezTo>
                <a:cubicBezTo>
                  <a:pt x="1269" y="131"/>
                  <a:pt x="1273" y="127"/>
                  <a:pt x="1279" y="124"/>
                </a:cubicBezTo>
                <a:cubicBezTo>
                  <a:pt x="1281" y="123"/>
                  <a:pt x="1282" y="123"/>
                  <a:pt x="1284" y="122"/>
                </a:cubicBezTo>
                <a:cubicBezTo>
                  <a:pt x="1295" y="120"/>
                  <a:pt x="1306" y="123"/>
                  <a:pt x="1316" y="128"/>
                </a:cubicBezTo>
                <a:cubicBezTo>
                  <a:pt x="1317" y="129"/>
                  <a:pt x="1317" y="130"/>
                  <a:pt x="1319" y="130"/>
                </a:cubicBezTo>
                <a:cubicBezTo>
                  <a:pt x="1319" y="124"/>
                  <a:pt x="1319" y="119"/>
                  <a:pt x="1319" y="114"/>
                </a:cubicBezTo>
                <a:close/>
                <a:moveTo>
                  <a:pt x="1816" y="130"/>
                </a:moveTo>
                <a:cubicBezTo>
                  <a:pt x="1816" y="123"/>
                  <a:pt x="1816" y="116"/>
                  <a:pt x="1816" y="110"/>
                </a:cubicBezTo>
                <a:cubicBezTo>
                  <a:pt x="1816" y="108"/>
                  <a:pt x="1816" y="107"/>
                  <a:pt x="1814" y="107"/>
                </a:cubicBezTo>
                <a:cubicBezTo>
                  <a:pt x="1809" y="107"/>
                  <a:pt x="1804" y="107"/>
                  <a:pt x="1800" y="107"/>
                </a:cubicBezTo>
                <a:cubicBezTo>
                  <a:pt x="1796" y="108"/>
                  <a:pt x="1796" y="107"/>
                  <a:pt x="1796" y="111"/>
                </a:cubicBezTo>
                <a:cubicBezTo>
                  <a:pt x="1796" y="150"/>
                  <a:pt x="1796" y="189"/>
                  <a:pt x="1796" y="228"/>
                </a:cubicBezTo>
                <a:cubicBezTo>
                  <a:pt x="1796" y="229"/>
                  <a:pt x="1796" y="230"/>
                  <a:pt x="1796" y="230"/>
                </a:cubicBezTo>
                <a:cubicBezTo>
                  <a:pt x="1796" y="232"/>
                  <a:pt x="1797" y="232"/>
                  <a:pt x="1798" y="232"/>
                </a:cubicBezTo>
                <a:cubicBezTo>
                  <a:pt x="1803" y="232"/>
                  <a:pt x="1809" y="232"/>
                  <a:pt x="1815" y="232"/>
                </a:cubicBezTo>
                <a:cubicBezTo>
                  <a:pt x="1816" y="232"/>
                  <a:pt x="1816" y="232"/>
                  <a:pt x="1816" y="230"/>
                </a:cubicBezTo>
                <a:cubicBezTo>
                  <a:pt x="1816" y="230"/>
                  <a:pt x="1816" y="229"/>
                  <a:pt x="1816" y="228"/>
                </a:cubicBezTo>
                <a:cubicBezTo>
                  <a:pt x="1816" y="208"/>
                  <a:pt x="1816" y="189"/>
                  <a:pt x="1816" y="169"/>
                </a:cubicBezTo>
                <a:cubicBezTo>
                  <a:pt x="1816" y="165"/>
                  <a:pt x="1817" y="160"/>
                  <a:pt x="1817" y="156"/>
                </a:cubicBezTo>
                <a:cubicBezTo>
                  <a:pt x="1819" y="148"/>
                  <a:pt x="1821" y="140"/>
                  <a:pt x="1826" y="134"/>
                </a:cubicBezTo>
                <a:cubicBezTo>
                  <a:pt x="1835" y="122"/>
                  <a:pt x="1849" y="122"/>
                  <a:pt x="1859" y="127"/>
                </a:cubicBezTo>
                <a:cubicBezTo>
                  <a:pt x="1860" y="127"/>
                  <a:pt x="1860" y="128"/>
                  <a:pt x="1861" y="127"/>
                </a:cubicBezTo>
                <a:cubicBezTo>
                  <a:pt x="1861" y="121"/>
                  <a:pt x="1861" y="115"/>
                  <a:pt x="1861" y="109"/>
                </a:cubicBezTo>
                <a:cubicBezTo>
                  <a:pt x="1861" y="107"/>
                  <a:pt x="1860" y="107"/>
                  <a:pt x="1859" y="106"/>
                </a:cubicBezTo>
                <a:cubicBezTo>
                  <a:pt x="1848" y="104"/>
                  <a:pt x="1838" y="105"/>
                  <a:pt x="1830" y="113"/>
                </a:cubicBezTo>
                <a:cubicBezTo>
                  <a:pt x="1825" y="117"/>
                  <a:pt x="1821" y="122"/>
                  <a:pt x="1818" y="128"/>
                </a:cubicBezTo>
                <a:cubicBezTo>
                  <a:pt x="1818" y="130"/>
                  <a:pt x="1818" y="131"/>
                  <a:pt x="1816" y="132"/>
                </a:cubicBezTo>
                <a:cubicBezTo>
                  <a:pt x="1816" y="131"/>
                  <a:pt x="1816" y="130"/>
                  <a:pt x="1816" y="130"/>
                </a:cubicBezTo>
                <a:close/>
                <a:moveTo>
                  <a:pt x="620" y="229"/>
                </a:moveTo>
                <a:cubicBezTo>
                  <a:pt x="620" y="232"/>
                  <a:pt x="620" y="232"/>
                  <a:pt x="623" y="232"/>
                </a:cubicBezTo>
                <a:cubicBezTo>
                  <a:pt x="628" y="232"/>
                  <a:pt x="632" y="232"/>
                  <a:pt x="637" y="232"/>
                </a:cubicBezTo>
                <a:cubicBezTo>
                  <a:pt x="641" y="232"/>
                  <a:pt x="640" y="232"/>
                  <a:pt x="640" y="228"/>
                </a:cubicBezTo>
                <a:cubicBezTo>
                  <a:pt x="640" y="189"/>
                  <a:pt x="640" y="150"/>
                  <a:pt x="640" y="111"/>
                </a:cubicBezTo>
                <a:cubicBezTo>
                  <a:pt x="640" y="111"/>
                  <a:pt x="640" y="110"/>
                  <a:pt x="640" y="109"/>
                </a:cubicBezTo>
                <a:cubicBezTo>
                  <a:pt x="640" y="108"/>
                  <a:pt x="640" y="107"/>
                  <a:pt x="639" y="107"/>
                </a:cubicBezTo>
                <a:cubicBezTo>
                  <a:pt x="633" y="108"/>
                  <a:pt x="628" y="108"/>
                  <a:pt x="622" y="107"/>
                </a:cubicBezTo>
                <a:cubicBezTo>
                  <a:pt x="621" y="107"/>
                  <a:pt x="620" y="108"/>
                  <a:pt x="620" y="109"/>
                </a:cubicBezTo>
                <a:cubicBezTo>
                  <a:pt x="620" y="110"/>
                  <a:pt x="620" y="111"/>
                  <a:pt x="620" y="111"/>
                </a:cubicBezTo>
                <a:cubicBezTo>
                  <a:pt x="620" y="131"/>
                  <a:pt x="620" y="150"/>
                  <a:pt x="620" y="170"/>
                </a:cubicBezTo>
                <a:cubicBezTo>
                  <a:pt x="620" y="190"/>
                  <a:pt x="620" y="209"/>
                  <a:pt x="620" y="229"/>
                </a:cubicBezTo>
                <a:close/>
                <a:moveTo>
                  <a:pt x="643" y="67"/>
                </a:moveTo>
                <a:cubicBezTo>
                  <a:pt x="643" y="60"/>
                  <a:pt x="638" y="54"/>
                  <a:pt x="630" y="54"/>
                </a:cubicBezTo>
                <a:cubicBezTo>
                  <a:pt x="623" y="54"/>
                  <a:pt x="617" y="59"/>
                  <a:pt x="617" y="67"/>
                </a:cubicBezTo>
                <a:cubicBezTo>
                  <a:pt x="617" y="74"/>
                  <a:pt x="622" y="80"/>
                  <a:pt x="630" y="80"/>
                </a:cubicBezTo>
                <a:cubicBezTo>
                  <a:pt x="637" y="80"/>
                  <a:pt x="643" y="74"/>
                  <a:pt x="643" y="67"/>
                </a:cubicBezTo>
                <a:close/>
              </a:path>
            </a:pathLst>
          </a:custGeom>
          <a:solidFill>
            <a:srgbClr val="0070C0"/>
          </a:solidFill>
          <a:ln>
            <a:noFill/>
          </a:ln>
        </p:spPr>
        <p:txBody>
          <a:bodyPr vert="horz" wrap="square" lIns="91362" tIns="45679" rIns="91362" bIns="45679" numCol="1" anchor="t" anchorCtr="0" compatLnSpc="1">
            <a:prstTxWarp prst="textNoShape">
              <a:avLst/>
            </a:prstTxWarp>
          </a:bodyPr>
          <a:lstStyle/>
          <a:p>
            <a:pPr defTabSz="932010"/>
            <a:endParaRPr lang="en-US" dirty="0">
              <a:solidFill>
                <a:prstClr val="black"/>
              </a:solidFill>
            </a:endParaRPr>
          </a:p>
        </p:txBody>
      </p:sp>
      <p:sp>
        <p:nvSpPr>
          <p:cNvPr id="153" name="Freeform 10"/>
          <p:cNvSpPr>
            <a:spLocks noChangeAspect="1" noEditPoints="1"/>
          </p:cNvSpPr>
          <p:nvPr/>
        </p:nvSpPr>
        <p:spPr bwMode="auto">
          <a:xfrm>
            <a:off x="8632205" y="3124560"/>
            <a:ext cx="762274" cy="761860"/>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rgbClr val="671C90"/>
          </a:solidFill>
          <a:ln>
            <a:noFill/>
          </a:ln>
          <a:extLst/>
        </p:spPr>
        <p:txBody>
          <a:bodyPr vert="horz" wrap="square" lIns="91362" tIns="45679" rIns="91362" bIns="45679" numCol="1" anchor="t" anchorCtr="0" compatLnSpc="1">
            <a:prstTxWarp prst="textNoShape">
              <a:avLst/>
            </a:prstTxWarp>
          </a:bodyPr>
          <a:lstStyle/>
          <a:p>
            <a:pPr defTabSz="932010"/>
            <a:endParaRPr lang="en-US" dirty="0">
              <a:solidFill>
                <a:srgbClr val="000000"/>
              </a:solidFill>
            </a:endParaRPr>
          </a:p>
        </p:txBody>
      </p:sp>
      <p:sp>
        <p:nvSpPr>
          <p:cNvPr id="165" name="Freeform 5"/>
          <p:cNvSpPr>
            <a:spLocks noChangeAspect="1"/>
          </p:cNvSpPr>
          <p:nvPr/>
        </p:nvSpPr>
        <p:spPr bwMode="auto">
          <a:xfrm>
            <a:off x="11285813" y="3701801"/>
            <a:ext cx="704176" cy="845614"/>
          </a:xfrm>
          <a:custGeom>
            <a:avLst/>
            <a:gdLst>
              <a:gd name="T0" fmla="*/ 554 w 554"/>
              <a:gd name="T1" fmla="*/ 610 h 666"/>
              <a:gd name="T2" fmla="*/ 554 w 554"/>
              <a:gd name="T3" fmla="*/ 610 h 666"/>
              <a:gd name="T4" fmla="*/ 554 w 554"/>
              <a:gd name="T5" fmla="*/ 57 h 666"/>
              <a:gd name="T6" fmla="*/ 356 w 554"/>
              <a:gd name="T7" fmla="*/ 0 h 666"/>
              <a:gd name="T8" fmla="*/ 1 w 554"/>
              <a:gd name="T9" fmla="*/ 134 h 666"/>
              <a:gd name="T10" fmla="*/ 0 w 554"/>
              <a:gd name="T11" fmla="*/ 134 h 666"/>
              <a:gd name="T12" fmla="*/ 0 w 554"/>
              <a:gd name="T13" fmla="*/ 534 h 666"/>
              <a:gd name="T14" fmla="*/ 122 w 554"/>
              <a:gd name="T15" fmla="*/ 486 h 666"/>
              <a:gd name="T16" fmla="*/ 122 w 554"/>
              <a:gd name="T17" fmla="*/ 161 h 666"/>
              <a:gd name="T18" fmla="*/ 356 w 554"/>
              <a:gd name="T19" fmla="*/ 105 h 666"/>
              <a:gd name="T20" fmla="*/ 356 w 554"/>
              <a:gd name="T21" fmla="*/ 583 h 666"/>
              <a:gd name="T22" fmla="*/ 0 w 554"/>
              <a:gd name="T23" fmla="*/ 534 h 666"/>
              <a:gd name="T24" fmla="*/ 356 w 554"/>
              <a:gd name="T25" fmla="*/ 666 h 666"/>
              <a:gd name="T26" fmla="*/ 356 w 554"/>
              <a:gd name="T27" fmla="*/ 666 h 666"/>
              <a:gd name="T28" fmla="*/ 554 w 554"/>
              <a:gd name="T29" fmla="*/ 611 h 666"/>
              <a:gd name="T30" fmla="*/ 554 w 554"/>
              <a:gd name="T31" fmla="*/ 61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666">
                <a:moveTo>
                  <a:pt x="554" y="610"/>
                </a:moveTo>
                <a:cubicBezTo>
                  <a:pt x="554" y="610"/>
                  <a:pt x="554" y="610"/>
                  <a:pt x="554" y="610"/>
                </a:cubicBezTo>
                <a:cubicBezTo>
                  <a:pt x="554" y="57"/>
                  <a:pt x="554" y="57"/>
                  <a:pt x="554" y="57"/>
                </a:cubicBezTo>
                <a:cubicBezTo>
                  <a:pt x="356" y="0"/>
                  <a:pt x="356" y="0"/>
                  <a:pt x="356" y="0"/>
                </a:cubicBezTo>
                <a:cubicBezTo>
                  <a:pt x="1" y="134"/>
                  <a:pt x="1" y="134"/>
                  <a:pt x="1" y="134"/>
                </a:cubicBezTo>
                <a:cubicBezTo>
                  <a:pt x="0" y="134"/>
                  <a:pt x="0" y="134"/>
                  <a:pt x="0" y="134"/>
                </a:cubicBezTo>
                <a:cubicBezTo>
                  <a:pt x="0" y="534"/>
                  <a:pt x="0" y="534"/>
                  <a:pt x="0" y="534"/>
                </a:cubicBezTo>
                <a:cubicBezTo>
                  <a:pt x="122" y="486"/>
                  <a:pt x="122" y="486"/>
                  <a:pt x="122" y="486"/>
                </a:cubicBezTo>
                <a:cubicBezTo>
                  <a:pt x="122" y="161"/>
                  <a:pt x="122" y="161"/>
                  <a:pt x="122" y="161"/>
                </a:cubicBezTo>
                <a:cubicBezTo>
                  <a:pt x="356" y="105"/>
                  <a:pt x="356" y="105"/>
                  <a:pt x="356" y="105"/>
                </a:cubicBezTo>
                <a:cubicBezTo>
                  <a:pt x="356" y="583"/>
                  <a:pt x="356" y="583"/>
                  <a:pt x="356" y="583"/>
                </a:cubicBezTo>
                <a:cubicBezTo>
                  <a:pt x="0" y="534"/>
                  <a:pt x="0" y="534"/>
                  <a:pt x="0" y="534"/>
                </a:cubicBezTo>
                <a:cubicBezTo>
                  <a:pt x="356" y="666"/>
                  <a:pt x="356" y="666"/>
                  <a:pt x="356" y="666"/>
                </a:cubicBezTo>
                <a:cubicBezTo>
                  <a:pt x="356" y="666"/>
                  <a:pt x="356" y="666"/>
                  <a:pt x="356" y="666"/>
                </a:cubicBezTo>
                <a:cubicBezTo>
                  <a:pt x="554" y="611"/>
                  <a:pt x="554" y="611"/>
                  <a:pt x="554" y="611"/>
                </a:cubicBezTo>
                <a:cubicBezTo>
                  <a:pt x="554" y="610"/>
                  <a:pt x="554" y="610"/>
                  <a:pt x="554" y="610"/>
                </a:cubicBezTo>
                <a:close/>
              </a:path>
            </a:pathLst>
          </a:custGeom>
          <a:solidFill>
            <a:srgbClr val="FF0000"/>
          </a:solidFill>
          <a:ln>
            <a:noFill/>
          </a:ln>
          <a:extLst/>
        </p:spPr>
        <p:txBody>
          <a:bodyPr vert="horz" wrap="square" lIns="89579" tIns="44791" rIns="89579" bIns="44791" numCol="1" anchor="t" anchorCtr="0" compatLnSpc="1">
            <a:prstTxWarp prst="textNoShape">
              <a:avLst/>
            </a:prstTxWarp>
          </a:bodyPr>
          <a:lstStyle/>
          <a:p>
            <a:pPr defTabSz="932010"/>
            <a:endParaRPr lang="en-US" dirty="0">
              <a:solidFill>
                <a:srgbClr val="505050"/>
              </a:solidFill>
            </a:endParaRPr>
          </a:p>
        </p:txBody>
      </p:sp>
      <p:pic>
        <p:nvPicPr>
          <p:cNvPr id="166" name="Picture 2" descr="http://rubyonrails.org/images/rail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3046" y="5558626"/>
            <a:ext cx="650787" cy="829981"/>
          </a:xfrm>
          <a:prstGeom prst="rect">
            <a:avLst/>
          </a:prstGeom>
          <a:solidFill>
            <a:schemeClr val="tx1"/>
          </a:solidFill>
          <a:ex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3794" y="4991448"/>
            <a:ext cx="1739824" cy="595555"/>
          </a:xfrm>
          <a:prstGeom prst="rect">
            <a:avLst/>
          </a:prstGeom>
        </p:spPr>
      </p:pic>
      <p:pic>
        <p:nvPicPr>
          <p:cNvPr id="9218" name="Picture 2" descr="http://www.w3.org/html/logo/downloads/HTML5_Logo_5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4970" y="3075253"/>
            <a:ext cx="1530725" cy="1530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64617" y="5893546"/>
            <a:ext cx="1441748" cy="693568"/>
          </a:xfrm>
          <a:prstGeom prst="rect">
            <a:avLst/>
          </a:prstGeom>
        </p:spPr>
      </p:pic>
    </p:spTree>
    <p:extLst>
      <p:ext uri="{BB962C8B-B14F-4D97-AF65-F5344CB8AC3E}">
        <p14:creationId xmlns:p14="http://schemas.microsoft.com/office/powerpoint/2010/main" val="31567727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Demo</a:t>
            </a:r>
            <a:endParaRPr lang="en-NZ" dirty="0"/>
          </a:p>
        </p:txBody>
      </p:sp>
      <p:sp>
        <p:nvSpPr>
          <p:cNvPr id="3" name="Text Placeholder 2"/>
          <p:cNvSpPr>
            <a:spLocks noGrp="1"/>
          </p:cNvSpPr>
          <p:nvPr>
            <p:ph type="body" sz="quarter" idx="12"/>
          </p:nvPr>
        </p:nvSpPr>
        <p:spPr/>
        <p:txBody>
          <a:bodyPr/>
          <a:lstStyle/>
          <a:p>
            <a:r>
              <a:rPr lang="en-NZ" dirty="0"/>
              <a:t>VS 2013 Office API Tool</a:t>
            </a:r>
          </a:p>
        </p:txBody>
      </p:sp>
    </p:spTree>
    <p:extLst>
      <p:ext uri="{BB962C8B-B14F-4D97-AF65-F5344CB8AC3E}">
        <p14:creationId xmlns:p14="http://schemas.microsoft.com/office/powerpoint/2010/main" val="29537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14835" y="296903"/>
            <a:ext cx="5302391" cy="940855"/>
          </a:xfrm>
        </p:spPr>
        <p:txBody>
          <a:bodyPr/>
          <a:lstStyle/>
          <a:p>
            <a:r>
              <a:rPr lang="en-NZ" sz="4000" dirty="0" smtClean="0">
                <a:solidFill>
                  <a:schemeClr val="bg2"/>
                </a:solidFill>
              </a:rPr>
              <a:t>The Future</a:t>
            </a:r>
            <a:endParaRPr lang="en-US" sz="4000" dirty="0">
              <a:solidFill>
                <a:schemeClr val="bg2"/>
              </a:solidFill>
            </a:endParaRPr>
          </a:p>
        </p:txBody>
      </p:sp>
      <p:pic>
        <p:nvPicPr>
          <p:cNvPr id="40" name="Picture 39"/>
          <p:cNvPicPr>
            <a:picLocks noChangeAspect="1"/>
          </p:cNvPicPr>
          <p:nvPr/>
        </p:nvPicPr>
        <p:blipFill>
          <a:blip r:embed="rId3"/>
          <a:stretch>
            <a:fillRect/>
          </a:stretch>
        </p:blipFill>
        <p:spPr>
          <a:xfrm>
            <a:off x="7758096" y="3848618"/>
            <a:ext cx="4061983" cy="2811467"/>
          </a:xfrm>
          <a:prstGeom prst="rect">
            <a:avLst/>
          </a:prstGeom>
        </p:spPr>
      </p:pic>
      <p:sp>
        <p:nvSpPr>
          <p:cNvPr id="42" name="Text Placeholder 5"/>
          <p:cNvSpPr>
            <a:spLocks noGrp="1"/>
          </p:cNvSpPr>
          <p:nvPr/>
        </p:nvSpPr>
        <p:spPr>
          <a:xfrm>
            <a:off x="214835" y="1161325"/>
            <a:ext cx="5302391" cy="1815775"/>
          </a:xfrm>
          <a:prstGeom prst="rect">
            <a:avLst/>
          </a:prstGeom>
        </p:spPr>
        <p:txBody>
          <a:bodyPr vert="horz" wrap="square" lIns="146218" tIns="91387" rIns="146218" bIns="91387" rtlCol="0">
            <a:spAutoFit/>
          </a:bodyPr>
          <a:lstStyle>
            <a:lvl1pPr marL="0"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97"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467"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6932"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399"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701" lvl="1" indent="-342701">
              <a:buFont typeface="Arial" panose="020B0604020202020204" pitchFamily="34" charset="0"/>
              <a:buChar char="•"/>
            </a:pPr>
            <a:r>
              <a:rPr lang="en-US" dirty="0" smtClean="0">
                <a:solidFill>
                  <a:srgbClr val="002050"/>
                </a:solidFill>
              </a:rPr>
              <a:t>Adding new endpoints</a:t>
            </a:r>
          </a:p>
          <a:p>
            <a:pPr marL="342701" lvl="1" indent="-342701">
              <a:buFont typeface="Arial" panose="020B0604020202020204" pitchFamily="34" charset="0"/>
              <a:buChar char="•"/>
            </a:pPr>
            <a:r>
              <a:rPr lang="en-US" dirty="0" smtClean="0">
                <a:solidFill>
                  <a:srgbClr val="002050"/>
                </a:solidFill>
              </a:rPr>
              <a:t>More APIs (Tasks, Office Graph)</a:t>
            </a:r>
          </a:p>
          <a:p>
            <a:pPr marL="342701" lvl="1" indent="-342701">
              <a:buFont typeface="Arial" panose="020B0604020202020204" pitchFamily="34" charset="0"/>
              <a:buChar char="•"/>
            </a:pPr>
            <a:r>
              <a:rPr lang="en-US" dirty="0" smtClean="0">
                <a:solidFill>
                  <a:srgbClr val="002050"/>
                </a:solidFill>
              </a:rPr>
              <a:t>iOS SDK </a:t>
            </a:r>
          </a:p>
          <a:p>
            <a:pPr marL="342701" lvl="1" indent="-342701">
              <a:buFont typeface="Arial" panose="020B0604020202020204" pitchFamily="34" charset="0"/>
              <a:buChar char="•"/>
            </a:pPr>
            <a:endParaRPr lang="en-US" dirty="0" smtClean="0">
              <a:solidFill>
                <a:srgbClr val="002050"/>
              </a:solidFill>
            </a:endParaRPr>
          </a:p>
          <a:p>
            <a:pPr marL="342701" lvl="1" indent="-342701">
              <a:buFont typeface="Arial" panose="020B0604020202020204" pitchFamily="34" charset="0"/>
              <a:buChar char="•"/>
            </a:pPr>
            <a:endParaRPr lang="en-US" dirty="0" smtClean="0">
              <a:solidFill>
                <a:srgbClr val="002050"/>
              </a:solidFill>
            </a:endParaRPr>
          </a:p>
        </p:txBody>
      </p:sp>
    </p:spTree>
    <p:extLst>
      <p:ext uri="{BB962C8B-B14F-4D97-AF65-F5344CB8AC3E}">
        <p14:creationId xmlns:p14="http://schemas.microsoft.com/office/powerpoint/2010/main" val="15910134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76066" y="1827563"/>
            <a:ext cx="9496742" cy="3179607"/>
          </a:xfrm>
        </p:spPr>
        <p:txBody>
          <a:bodyPr/>
          <a:lstStyle/>
          <a:p>
            <a:pPr algn="ctr"/>
            <a:r>
              <a:rPr lang="en-NZ" dirty="0" smtClean="0"/>
              <a:t>You can leverage the functionality of Office 365 on mobile devices by using the API, Xamarin and Azure Identity</a:t>
            </a:r>
            <a:endParaRPr lang="en-NZ" dirty="0"/>
          </a:p>
        </p:txBody>
      </p:sp>
    </p:spTree>
    <p:extLst>
      <p:ext uri="{BB962C8B-B14F-4D97-AF65-F5344CB8AC3E}">
        <p14:creationId xmlns:p14="http://schemas.microsoft.com/office/powerpoint/2010/main" val="135034711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Active Directory Authentication Library (ADAL)</a:t>
            </a:r>
            <a:endParaRPr lang="en-US" dirty="0"/>
          </a:p>
        </p:txBody>
      </p:sp>
    </p:spTree>
    <p:extLst>
      <p:ext uri="{BB962C8B-B14F-4D97-AF65-F5344CB8AC3E}">
        <p14:creationId xmlns:p14="http://schemas.microsoft.com/office/powerpoint/2010/main" val="2678655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Active Directory Authentication Library (ADAL)</a:t>
            </a:r>
            <a:endParaRPr lang="en-US" dirty="0"/>
          </a:p>
        </p:txBody>
      </p:sp>
    </p:spTree>
    <p:extLst>
      <p:ext uri="{BB962C8B-B14F-4D97-AF65-F5344CB8AC3E}">
        <p14:creationId xmlns:p14="http://schemas.microsoft.com/office/powerpoint/2010/main" val="859805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Active Directory Authentication Library (ADAL)</a:t>
            </a:r>
            <a:endParaRPr lang="en-US" dirty="0"/>
          </a:p>
        </p:txBody>
      </p:sp>
    </p:spTree>
    <p:extLst>
      <p:ext uri="{BB962C8B-B14F-4D97-AF65-F5344CB8AC3E}">
        <p14:creationId xmlns:p14="http://schemas.microsoft.com/office/powerpoint/2010/main" val="182288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sz="4000" dirty="0" smtClean="0"/>
              <a:t>ADAL Mission statement</a:t>
            </a:r>
            <a:endParaRPr lang="en-NZ" sz="4000" dirty="0"/>
          </a:p>
        </p:txBody>
      </p:sp>
      <p:sp>
        <p:nvSpPr>
          <p:cNvPr id="4" name="Text Placeholder 3"/>
          <p:cNvSpPr>
            <a:spLocks noGrp="1"/>
          </p:cNvSpPr>
          <p:nvPr>
            <p:ph type="body" sz="quarter" idx="10"/>
          </p:nvPr>
        </p:nvSpPr>
        <p:spPr>
          <a:xfrm>
            <a:off x="739588" y="2113803"/>
            <a:ext cx="10784541" cy="1347954"/>
          </a:xfrm>
        </p:spPr>
        <p:txBody>
          <a:bodyPr/>
          <a:lstStyle/>
          <a:p>
            <a:pPr algn="ctr"/>
            <a:r>
              <a:rPr lang="en-US" sz="2800" dirty="0">
                <a:latin typeface="+mn-lt"/>
              </a:rPr>
              <a:t>The </a:t>
            </a:r>
            <a:r>
              <a:rPr lang="en-US" sz="2800" dirty="0" smtClean="0">
                <a:latin typeface="+mn-lt"/>
              </a:rPr>
              <a:t>Active Directory Authentication </a:t>
            </a:r>
            <a:r>
              <a:rPr lang="en-US" sz="2800" dirty="0">
                <a:latin typeface="+mn-lt"/>
              </a:rPr>
              <a:t>Library (ADAL) is a library meant to help developers to take advantage of Active Directory for enabling client </a:t>
            </a:r>
            <a:r>
              <a:rPr lang="en-US" sz="2800" dirty="0" smtClean="0">
                <a:latin typeface="+mn-lt"/>
              </a:rPr>
              <a:t>applications </a:t>
            </a:r>
            <a:r>
              <a:rPr lang="en-US" sz="2800" dirty="0">
                <a:latin typeface="+mn-lt"/>
              </a:rPr>
              <a:t>to access protected </a:t>
            </a:r>
            <a:r>
              <a:rPr lang="en-US" sz="2800" dirty="0" smtClean="0">
                <a:latin typeface="+mn-lt"/>
              </a:rPr>
              <a:t>resources</a:t>
            </a:r>
            <a:endParaRPr lang="en-NZ" sz="2800" dirty="0">
              <a:latin typeface="+mn-lt"/>
            </a:endParaRPr>
          </a:p>
        </p:txBody>
      </p:sp>
    </p:spTree>
    <p:extLst>
      <p:ext uri="{BB962C8B-B14F-4D97-AF65-F5344CB8AC3E}">
        <p14:creationId xmlns:p14="http://schemas.microsoft.com/office/powerpoint/2010/main" val="102503138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823"/>
          <a:stretch/>
        </p:blipFill>
        <p:spPr bwMode="auto">
          <a:xfrm>
            <a:off x="1455738" y="97972"/>
            <a:ext cx="9523412" cy="6127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394857" y="6368145"/>
            <a:ext cx="7783286" cy="572291"/>
          </a:xfrm>
          <a:prstGeom prst="rect">
            <a:avLst/>
          </a:prstGeom>
          <a:noFill/>
        </p:spPr>
        <p:txBody>
          <a:bodyPr wrap="square" lIns="182773" tIns="146218" rIns="182773" bIns="146218" rtlCol="0">
            <a:spAutoFit/>
          </a:bodyPr>
          <a:lstStyle/>
          <a:p>
            <a:pPr>
              <a:lnSpc>
                <a:spcPct val="90000"/>
              </a:lnSpc>
              <a:spcAft>
                <a:spcPts val="600"/>
              </a:spcAft>
            </a:pPr>
            <a:r>
              <a:rPr lang="en-NZ" sz="2000" dirty="0">
                <a:solidFill>
                  <a:srgbClr val="FFFFFF"/>
                </a:solidFill>
              </a:rPr>
              <a:t>From: Microsoft – Active Directory from on-premises to the cloud</a:t>
            </a:r>
          </a:p>
        </p:txBody>
      </p:sp>
      <p:sp>
        <p:nvSpPr>
          <p:cNvPr id="4" name="Rectangle 3"/>
          <p:cNvSpPr/>
          <p:nvPr/>
        </p:nvSpPr>
        <p:spPr>
          <a:xfrm>
            <a:off x="3242597" y="3397827"/>
            <a:ext cx="1173539"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5" name="Rectangle 4"/>
          <p:cNvSpPr/>
          <p:nvPr/>
        </p:nvSpPr>
        <p:spPr>
          <a:xfrm flipV="1">
            <a:off x="7336614" y="5725391"/>
            <a:ext cx="1080022" cy="3948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Tree>
    <p:extLst>
      <p:ext uri="{BB962C8B-B14F-4D97-AF65-F5344CB8AC3E}">
        <p14:creationId xmlns:p14="http://schemas.microsoft.com/office/powerpoint/2010/main" val="475056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sz="4000" dirty="0"/>
              <a:t>AAD OAuth endpoints</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9247" y="2130430"/>
            <a:ext cx="7618412"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3660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000" dirty="0" smtClean="0"/>
              <a:t>Manipulate AAD using API</a:t>
            </a:r>
            <a:endParaRPr lang="en-NZ" sz="4000" dirty="0"/>
          </a:p>
        </p:txBody>
      </p:sp>
      <p:sp>
        <p:nvSpPr>
          <p:cNvPr id="4" name="Rectangle 3"/>
          <p:cNvSpPr/>
          <p:nvPr/>
        </p:nvSpPr>
        <p:spPr bwMode="auto">
          <a:xfrm>
            <a:off x="4842376" y="2672199"/>
            <a:ext cx="2733393" cy="13429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NZ" sz="1600" dirty="0">
              <a:gradFill>
                <a:gsLst>
                  <a:gs pos="0">
                    <a:srgbClr val="FFFFFF"/>
                  </a:gs>
                  <a:gs pos="100000">
                    <a:srgbClr val="FFFFFF"/>
                  </a:gs>
                </a:gsLst>
                <a:lin ang="5400000" scaled="0"/>
              </a:gradFill>
              <a:ea typeface="Segoe UI" pitchFamily="34" charset="0"/>
              <a:cs typeface="Segoe UI" pitchFamily="34" charset="0"/>
            </a:endParaRPr>
          </a:p>
          <a:p>
            <a:pPr algn="ctr" defTabSz="931927" fontAlgn="base">
              <a:lnSpc>
                <a:spcPct val="90000"/>
              </a:lnSpc>
              <a:spcBef>
                <a:spcPct val="0"/>
              </a:spcBef>
              <a:spcAft>
                <a:spcPct val="0"/>
              </a:spcAft>
            </a:pPr>
            <a:r>
              <a:rPr lang="en-NZ" sz="4000" dirty="0">
                <a:gradFill>
                  <a:gsLst>
                    <a:gs pos="0">
                      <a:srgbClr val="FFFFFF"/>
                    </a:gs>
                    <a:gs pos="100000">
                      <a:srgbClr val="FFFFFF"/>
                    </a:gs>
                  </a:gsLst>
                  <a:lin ang="5400000" scaled="0"/>
                </a:gradFill>
                <a:latin typeface="Segoe UI Light"/>
                <a:ea typeface="Segoe UI" pitchFamily="34" charset="0"/>
                <a:cs typeface="Segoe UI" pitchFamily="34" charset="0"/>
              </a:rPr>
              <a:t>AAD</a:t>
            </a:r>
          </a:p>
        </p:txBody>
      </p:sp>
      <p:cxnSp>
        <p:nvCxnSpPr>
          <p:cNvPr id="11" name="Straight Arrow Connector 10"/>
          <p:cNvCxnSpPr>
            <a:stCxn id="4" idx="2"/>
          </p:cNvCxnSpPr>
          <p:nvPr/>
        </p:nvCxnSpPr>
        <p:spPr>
          <a:xfrm>
            <a:off x="6209071" y="4015202"/>
            <a:ext cx="0" cy="1133465"/>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8942470" y="3065879"/>
            <a:ext cx="2359743" cy="1552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Use token in REST call to </a:t>
            </a:r>
            <a:r>
              <a:rPr lang="en-NZ" sz="2400" dirty="0" smtClean="0">
                <a:gradFill>
                  <a:gsLst>
                    <a:gs pos="0">
                      <a:srgbClr val="FFFFFF"/>
                    </a:gs>
                    <a:gs pos="100000">
                      <a:srgbClr val="FFFFFF"/>
                    </a:gs>
                  </a:gsLst>
                  <a:lin ang="5400000" scaled="0"/>
                </a:gradFill>
                <a:ea typeface="Segoe UI" pitchFamily="34" charset="0"/>
                <a:cs typeface="Segoe UI" pitchFamily="34" charset="0"/>
              </a:rPr>
              <a:t> </a:t>
            </a:r>
            <a:r>
              <a:rPr lang="en-NZ" sz="2400" dirty="0">
                <a:gradFill>
                  <a:gsLst>
                    <a:gs pos="0">
                      <a:srgbClr val="FFFFFF"/>
                    </a:gs>
                    <a:gs pos="100000">
                      <a:srgbClr val="FFFFFF"/>
                    </a:gs>
                  </a:gsLst>
                  <a:lin ang="5400000" scaled="0"/>
                </a:gradFill>
                <a:ea typeface="Segoe UI" pitchFamily="34" charset="0"/>
                <a:cs typeface="Segoe UI" pitchFamily="34" charset="0"/>
              </a:rPr>
              <a:t>endpoint</a:t>
            </a:r>
          </a:p>
        </p:txBody>
      </p:sp>
      <p:cxnSp>
        <p:nvCxnSpPr>
          <p:cNvPr id="14" name="Straight Arrow Connector 13"/>
          <p:cNvCxnSpPr/>
          <p:nvPr/>
        </p:nvCxnSpPr>
        <p:spPr>
          <a:xfrm flipV="1">
            <a:off x="7166498" y="4686693"/>
            <a:ext cx="2558846" cy="930622"/>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1"/>
            <a:endCxn id="4" idx="3"/>
          </p:cNvCxnSpPr>
          <p:nvPr/>
        </p:nvCxnSpPr>
        <p:spPr>
          <a:xfrm flipH="1" flipV="1">
            <a:off x="7575772" y="3343697"/>
            <a:ext cx="1366697" cy="49865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Hexagon 20"/>
          <p:cNvSpPr/>
          <p:nvPr/>
        </p:nvSpPr>
        <p:spPr bwMode="auto">
          <a:xfrm>
            <a:off x="5353668" y="5148660"/>
            <a:ext cx="1740311" cy="1237390"/>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Token issued</a:t>
            </a:r>
          </a:p>
        </p:txBody>
      </p:sp>
      <p:sp>
        <p:nvSpPr>
          <p:cNvPr id="28" name="Rectangle 27"/>
          <p:cNvSpPr/>
          <p:nvPr/>
        </p:nvSpPr>
        <p:spPr bwMode="auto">
          <a:xfrm>
            <a:off x="1492043" y="2700807"/>
            <a:ext cx="2227006" cy="12978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Use OAuth endpoint to get token</a:t>
            </a:r>
          </a:p>
        </p:txBody>
      </p:sp>
      <p:cxnSp>
        <p:nvCxnSpPr>
          <p:cNvPr id="31" name="Straight Arrow Connector 30"/>
          <p:cNvCxnSpPr>
            <a:stCxn id="28" idx="3"/>
            <a:endCxn id="4" idx="1"/>
          </p:cNvCxnSpPr>
          <p:nvPr/>
        </p:nvCxnSpPr>
        <p:spPr>
          <a:xfrm flipV="1">
            <a:off x="3719049" y="3343704"/>
            <a:ext cx="1123330" cy="6033"/>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926" y="2700807"/>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823" y="4306058"/>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1795" y="5357780"/>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7007" y="2940039"/>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658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2" name="Rectangle 11"/>
          <p:cNvSpPr/>
          <p:nvPr/>
        </p:nvSpPr>
        <p:spPr>
          <a:xfrm>
            <a:off x="5025725" y="1187670"/>
            <a:ext cx="6626751" cy="5456577"/>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164" tIns="46582" rIns="93164" bIns="46582" numCol="1" spcCol="0" rtlCol="0" fromWordArt="0" anchor="b" anchorCtr="0" forceAA="0" compatLnSpc="1">
            <a:prstTxWarp prst="textNoShape">
              <a:avLst/>
            </a:prstTxWarp>
            <a:noAutofit/>
          </a:bodyPr>
          <a:lstStyle/>
          <a:p>
            <a:pPr defTabSz="931357" fontAlgn="base">
              <a:spcBef>
                <a:spcPct val="0"/>
              </a:spcBef>
              <a:spcAft>
                <a:spcPct val="0"/>
              </a:spcAft>
            </a:pPr>
            <a:endParaRPr lang="en-US" sz="2400" b="1" spc="-72" dirty="0">
              <a:solidFill>
                <a:srgbClr val="00B0F0">
                  <a:alpha val="99000"/>
                </a:srgbClr>
              </a:solidFill>
              <a:latin typeface="Segoe UI Light"/>
            </a:endParaRPr>
          </a:p>
        </p:txBody>
      </p:sp>
      <p:sp>
        <p:nvSpPr>
          <p:cNvPr id="2" name="Title 1"/>
          <p:cNvSpPr>
            <a:spLocks noGrp="1"/>
          </p:cNvSpPr>
          <p:nvPr>
            <p:ph type="title"/>
          </p:nvPr>
        </p:nvSpPr>
        <p:spPr>
          <a:xfrm>
            <a:off x="300664" y="167026"/>
            <a:ext cx="11273035" cy="765591"/>
          </a:xfrm>
        </p:spPr>
        <p:txBody>
          <a:bodyPr>
            <a:normAutofit fontScale="90000"/>
          </a:bodyPr>
          <a:lstStyle/>
          <a:p>
            <a:r>
              <a:rPr lang="en-US" sz="4400" dirty="0"/>
              <a:t>Authentication and </a:t>
            </a:r>
            <a:r>
              <a:rPr lang="en-US" sz="4400" dirty="0" smtClean="0"/>
              <a:t>Authorisation </a:t>
            </a:r>
            <a:r>
              <a:rPr lang="en-US" sz="4400" dirty="0"/>
              <a:t>to </a:t>
            </a:r>
            <a:r>
              <a:rPr lang="en-US" sz="4400" dirty="0" smtClean="0"/>
              <a:t>API</a:t>
            </a:r>
            <a:r>
              <a:rPr lang="en-US" sz="4900" dirty="0"/>
              <a:t/>
            </a:r>
            <a:br>
              <a:rPr lang="en-US" sz="4900" dirty="0"/>
            </a:br>
            <a:r>
              <a:rPr lang="en-US" sz="4000" dirty="0"/>
              <a:t/>
            </a:r>
            <a:br>
              <a:rPr lang="en-US" sz="4000" dirty="0"/>
            </a:br>
            <a:endParaRPr lang="en-US" sz="4900" dirty="0"/>
          </a:p>
        </p:txBody>
      </p:sp>
      <p:sp>
        <p:nvSpPr>
          <p:cNvPr id="14" name="Rectangle 13"/>
          <p:cNvSpPr/>
          <p:nvPr/>
        </p:nvSpPr>
        <p:spPr>
          <a:xfrm>
            <a:off x="527117" y="4050908"/>
            <a:ext cx="2415828" cy="21932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164" tIns="46582" rIns="93164" bIns="46582" numCol="1" spcCol="0" rtlCol="0" fromWordArt="0" anchor="b" anchorCtr="0" forceAA="0" compatLnSpc="1">
            <a:prstTxWarp prst="textNoShape">
              <a:avLst/>
            </a:prstTxWarp>
            <a:noAutofit/>
          </a:bodyPr>
          <a:lstStyle/>
          <a:p>
            <a:pPr defTabSz="931357" fontAlgn="base">
              <a:spcBef>
                <a:spcPct val="0"/>
              </a:spcBef>
              <a:spcAft>
                <a:spcPct val="0"/>
              </a:spcAft>
            </a:pPr>
            <a:r>
              <a:rPr lang="en-US" sz="2400" spc="-72" dirty="0">
                <a:solidFill>
                  <a:srgbClr val="FFFFFF">
                    <a:alpha val="99000"/>
                  </a:srgbClr>
                </a:solidFill>
                <a:latin typeface="Segoe UI Light"/>
              </a:rPr>
              <a:t>Application</a:t>
            </a:r>
          </a:p>
        </p:txBody>
      </p:sp>
      <p:cxnSp>
        <p:nvCxnSpPr>
          <p:cNvPr id="16" name="Straight Arrow Connector 15"/>
          <p:cNvCxnSpPr/>
          <p:nvPr/>
        </p:nvCxnSpPr>
        <p:spPr>
          <a:xfrm flipH="1">
            <a:off x="2952644" y="3260475"/>
            <a:ext cx="2290149" cy="1105091"/>
          </a:xfrm>
          <a:prstGeom prst="straightConnector1">
            <a:avLst/>
          </a:prstGeom>
          <a:ln w="66675">
            <a:solidFill>
              <a:schemeClr val="accent2"/>
            </a:solidFill>
            <a:headEnd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2735082" y="2748626"/>
            <a:ext cx="2466143" cy="1248843"/>
          </a:xfrm>
          <a:prstGeom prst="straightConnector1">
            <a:avLst/>
          </a:prstGeom>
          <a:ln w="66675">
            <a:solidFill>
              <a:schemeClr val="bg1"/>
            </a:solidFill>
            <a:headEnd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V="1">
            <a:off x="1831511" y="4783738"/>
            <a:ext cx="3645851" cy="1"/>
          </a:xfrm>
          <a:prstGeom prst="straightConnector1">
            <a:avLst/>
          </a:prstGeom>
          <a:ln w="66675">
            <a:solidFill>
              <a:schemeClr val="bg1"/>
            </a:solidFill>
            <a:headEnd w="lg" len="med"/>
            <a:tailEnd type="triangle" w="lg" len="med"/>
          </a:ln>
          <a:effectLst/>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3574730" y="4005078"/>
            <a:ext cx="1333698" cy="508269"/>
          </a:xfrm>
          <a:prstGeom prst="rect">
            <a:avLst/>
          </a:prstGeom>
          <a:noFill/>
        </p:spPr>
        <p:txBody>
          <a:bodyPr wrap="square" lIns="0" tIns="0" rIns="0" bIns="0" rtlCol="0">
            <a:spAutoFit/>
          </a:bodyPr>
          <a:lstStyle/>
          <a:p>
            <a:pPr defTabSz="931357" fontAlgn="base">
              <a:lnSpc>
                <a:spcPct val="90000"/>
              </a:lnSpc>
              <a:spcBef>
                <a:spcPct val="0"/>
              </a:spcBef>
              <a:spcAft>
                <a:spcPct val="0"/>
              </a:spcAft>
            </a:pPr>
            <a:r>
              <a:rPr lang="en-US" dirty="0">
                <a:solidFill>
                  <a:srgbClr val="FFFFFF"/>
                </a:solidFill>
                <a:latin typeface="Segoe UI Light"/>
              </a:rPr>
              <a:t>2. Return </a:t>
            </a:r>
          </a:p>
          <a:p>
            <a:pPr defTabSz="931357" fontAlgn="base">
              <a:lnSpc>
                <a:spcPct val="90000"/>
              </a:lnSpc>
              <a:spcBef>
                <a:spcPct val="0"/>
              </a:spcBef>
              <a:spcAft>
                <a:spcPct val="0"/>
              </a:spcAft>
            </a:pPr>
            <a:r>
              <a:rPr lang="en-US" dirty="0">
                <a:solidFill>
                  <a:srgbClr val="FFFFFF"/>
                </a:solidFill>
                <a:latin typeface="Segoe UI Light"/>
              </a:rPr>
              <a:t>token </a:t>
            </a:r>
          </a:p>
        </p:txBody>
      </p:sp>
      <p:sp>
        <p:nvSpPr>
          <p:cNvPr id="29" name="Rectangle 28"/>
          <p:cNvSpPr/>
          <p:nvPr/>
        </p:nvSpPr>
        <p:spPr>
          <a:xfrm>
            <a:off x="1992410" y="2675644"/>
            <a:ext cx="3468555" cy="7059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164" tIns="46582" rIns="93164" bIns="46582" numCol="1" spcCol="0" rtlCol="0" fromWordArt="0" anchor="ctr" anchorCtr="0" forceAA="0" compatLnSpc="1">
            <a:prstTxWarp prst="textNoShape">
              <a:avLst/>
            </a:prstTxWarp>
            <a:noAutofit/>
          </a:bodyPr>
          <a:lstStyle/>
          <a:p>
            <a:pPr defTabSz="931357" fontAlgn="base">
              <a:lnSpc>
                <a:spcPct val="90000"/>
              </a:lnSpc>
              <a:spcBef>
                <a:spcPct val="0"/>
              </a:spcBef>
              <a:spcAft>
                <a:spcPct val="0"/>
              </a:spcAft>
            </a:pPr>
            <a:r>
              <a:rPr lang="en-US" sz="2000" dirty="0">
                <a:solidFill>
                  <a:srgbClr val="FFFFFF"/>
                </a:solidFill>
                <a:latin typeface="Segoe UI Light"/>
              </a:rPr>
              <a:t>1. Request JWT token</a:t>
            </a:r>
          </a:p>
          <a:p>
            <a:pPr defTabSz="931357" fontAlgn="base">
              <a:lnSpc>
                <a:spcPct val="90000"/>
              </a:lnSpc>
              <a:spcBef>
                <a:spcPct val="0"/>
              </a:spcBef>
              <a:spcAft>
                <a:spcPct val="0"/>
              </a:spcAft>
            </a:pPr>
            <a:r>
              <a:rPr lang="en-US" sz="2000" dirty="0">
                <a:solidFill>
                  <a:srgbClr val="FFFFFF"/>
                </a:solidFill>
                <a:latin typeface="Segoe UI Light"/>
              </a:rPr>
              <a:t>(pass input claims)</a:t>
            </a:r>
          </a:p>
        </p:txBody>
      </p:sp>
      <p:sp>
        <p:nvSpPr>
          <p:cNvPr id="30" name="Rectangle 29"/>
          <p:cNvSpPr/>
          <p:nvPr/>
        </p:nvSpPr>
        <p:spPr>
          <a:xfrm>
            <a:off x="5477364" y="4059861"/>
            <a:ext cx="2390437" cy="1899289"/>
          </a:xfrm>
          <a:prstGeom prst="rect">
            <a:avLst/>
          </a:prstGeom>
          <a:solidFill>
            <a:srgbClr val="1939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164" tIns="46582" rIns="93164" bIns="46582" numCol="1" spcCol="0" rtlCol="0" fromWordArt="0" anchor="b" anchorCtr="0" forceAA="0" compatLnSpc="1">
            <a:prstTxWarp prst="textNoShape">
              <a:avLst/>
            </a:prstTxWarp>
            <a:noAutofit/>
          </a:bodyPr>
          <a:lstStyle/>
          <a:p>
            <a:pPr defTabSz="931357" fontAlgn="base">
              <a:spcBef>
                <a:spcPct val="0"/>
              </a:spcBef>
              <a:spcAft>
                <a:spcPct val="0"/>
              </a:spcAft>
            </a:pPr>
            <a:endParaRPr lang="en-US" sz="2900" spc="-72" dirty="0">
              <a:solidFill>
                <a:srgbClr val="FFFFFF">
                  <a:alpha val="99000"/>
                </a:srgbClr>
              </a:solidFill>
              <a:latin typeface="Segoe UI Light"/>
            </a:endParaRPr>
          </a:p>
          <a:p>
            <a:pPr defTabSz="931357" fontAlgn="base">
              <a:spcBef>
                <a:spcPct val="0"/>
              </a:spcBef>
              <a:spcAft>
                <a:spcPct val="0"/>
              </a:spcAft>
            </a:pPr>
            <a:endParaRPr lang="en-US" sz="2900" spc="-72" dirty="0">
              <a:solidFill>
                <a:srgbClr val="FFFFFF">
                  <a:alpha val="99000"/>
                </a:srgbClr>
              </a:solidFill>
              <a:latin typeface="Segoe UI Light"/>
            </a:endParaRPr>
          </a:p>
          <a:p>
            <a:pPr defTabSz="931357" fontAlgn="base">
              <a:spcBef>
                <a:spcPct val="0"/>
              </a:spcBef>
              <a:spcAft>
                <a:spcPct val="0"/>
              </a:spcAft>
            </a:pPr>
            <a:endParaRPr lang="en-US" sz="2900" spc="-72" dirty="0">
              <a:solidFill>
                <a:srgbClr val="FFFFFF">
                  <a:alpha val="99000"/>
                </a:srgbClr>
              </a:solidFill>
              <a:latin typeface="Segoe UI Light"/>
            </a:endParaRPr>
          </a:p>
          <a:p>
            <a:pPr defTabSz="931357" fontAlgn="base">
              <a:spcBef>
                <a:spcPct val="0"/>
              </a:spcBef>
              <a:spcAft>
                <a:spcPct val="0"/>
              </a:spcAft>
            </a:pPr>
            <a:endParaRPr lang="en-US" sz="2900" spc="-72" dirty="0">
              <a:solidFill>
                <a:srgbClr val="FFFFFF">
                  <a:alpha val="99000"/>
                </a:srgbClr>
              </a:solidFill>
              <a:latin typeface="Segoe UI Light"/>
            </a:endParaRPr>
          </a:p>
          <a:p>
            <a:pPr defTabSz="931357" fontAlgn="base">
              <a:spcBef>
                <a:spcPct val="0"/>
              </a:spcBef>
              <a:spcAft>
                <a:spcPct val="0"/>
              </a:spcAft>
            </a:pPr>
            <a:r>
              <a:rPr lang="en-US" sz="2900" spc="-72" dirty="0">
                <a:solidFill>
                  <a:srgbClr val="FFFFFF">
                    <a:alpha val="99000"/>
                  </a:srgbClr>
                </a:solidFill>
                <a:latin typeface="Segoe UI Light"/>
              </a:rPr>
              <a:t>REST Service</a:t>
            </a:r>
          </a:p>
          <a:p>
            <a:pPr defTabSz="931357" fontAlgn="base">
              <a:spcBef>
                <a:spcPct val="0"/>
              </a:spcBef>
              <a:spcAft>
                <a:spcPct val="0"/>
              </a:spcAft>
            </a:pPr>
            <a:r>
              <a:rPr lang="en-US" spc="-72" dirty="0">
                <a:solidFill>
                  <a:srgbClr val="FFFFFF">
                    <a:alpha val="99000"/>
                  </a:srgbClr>
                </a:solidFill>
                <a:latin typeface="Segoe UI Light"/>
              </a:rPr>
              <a:t>Validates token, processes request, returns data</a:t>
            </a:r>
          </a:p>
          <a:p>
            <a:pPr defTabSz="931357" fontAlgn="base">
              <a:spcBef>
                <a:spcPct val="0"/>
              </a:spcBef>
              <a:spcAft>
                <a:spcPct val="0"/>
              </a:spcAft>
            </a:pPr>
            <a:endParaRPr lang="en-US" sz="2900" spc="-72" dirty="0">
              <a:solidFill>
                <a:srgbClr val="FFFFFF">
                  <a:alpha val="99000"/>
                </a:srgbClr>
              </a:solidFill>
              <a:latin typeface="Segoe UI Light"/>
            </a:endParaRPr>
          </a:p>
        </p:txBody>
      </p:sp>
      <p:sp>
        <p:nvSpPr>
          <p:cNvPr id="37" name="TextBox 36"/>
          <p:cNvSpPr txBox="1"/>
          <p:nvPr/>
        </p:nvSpPr>
        <p:spPr>
          <a:xfrm>
            <a:off x="3092018" y="4975408"/>
            <a:ext cx="2530071" cy="508263"/>
          </a:xfrm>
          <a:prstGeom prst="rect">
            <a:avLst/>
          </a:prstGeom>
          <a:noFill/>
        </p:spPr>
        <p:txBody>
          <a:bodyPr wrap="square" lIns="0" tIns="0" rIns="0" bIns="0" rtlCol="0">
            <a:spAutoFit/>
          </a:bodyPr>
          <a:lstStyle/>
          <a:p>
            <a:pPr defTabSz="931357" fontAlgn="base">
              <a:lnSpc>
                <a:spcPct val="90000"/>
              </a:lnSpc>
              <a:spcBef>
                <a:spcPct val="0"/>
              </a:spcBef>
              <a:spcAft>
                <a:spcPct val="0"/>
              </a:spcAft>
            </a:pPr>
            <a:r>
              <a:rPr lang="en-US" dirty="0">
                <a:solidFill>
                  <a:srgbClr val="FFFFFF"/>
                </a:solidFill>
                <a:latin typeface="Segoe UI Light"/>
              </a:rPr>
              <a:t>3. HTTP Request</a:t>
            </a:r>
          </a:p>
          <a:p>
            <a:pPr defTabSz="931357" fontAlgn="base">
              <a:lnSpc>
                <a:spcPct val="90000"/>
              </a:lnSpc>
              <a:spcBef>
                <a:spcPct val="0"/>
              </a:spcBef>
              <a:spcAft>
                <a:spcPct val="0"/>
              </a:spcAft>
            </a:pPr>
            <a:r>
              <a:rPr lang="en-US" dirty="0">
                <a:solidFill>
                  <a:srgbClr val="FFFFFF"/>
                </a:solidFill>
                <a:latin typeface="Segoe UI Light"/>
              </a:rPr>
              <a:t>with JWT Token</a:t>
            </a:r>
          </a:p>
        </p:txBody>
      </p:sp>
      <p:sp>
        <p:nvSpPr>
          <p:cNvPr id="25" name="Title 1"/>
          <p:cNvSpPr txBox="1">
            <a:spLocks/>
          </p:cNvSpPr>
          <p:nvPr/>
        </p:nvSpPr>
        <p:spPr>
          <a:xfrm>
            <a:off x="5251308" y="1215128"/>
            <a:ext cx="6322390" cy="508393"/>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sz="3700" dirty="0">
                <a:solidFill>
                  <a:srgbClr val="FFFFFF"/>
                </a:solidFill>
              </a:rPr>
              <a:t>Azure Active Directory</a:t>
            </a:r>
          </a:p>
        </p:txBody>
      </p:sp>
      <p:sp>
        <p:nvSpPr>
          <p:cNvPr id="27" name="Rectangle 26"/>
          <p:cNvSpPr/>
          <p:nvPr/>
        </p:nvSpPr>
        <p:spPr>
          <a:xfrm>
            <a:off x="5376743" y="2707665"/>
            <a:ext cx="2962357" cy="673968"/>
          </a:xfrm>
          <a:prstGeom prst="rect">
            <a:avLst/>
          </a:prstGeom>
          <a:solidFill>
            <a:srgbClr val="1939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164" tIns="46582" rIns="93164" bIns="46582" numCol="1" spcCol="0" rtlCol="0" fromWordArt="0" anchor="b" anchorCtr="0" forceAA="0" compatLnSpc="1">
            <a:prstTxWarp prst="textNoShape">
              <a:avLst/>
            </a:prstTxWarp>
            <a:noAutofit/>
          </a:bodyPr>
          <a:lstStyle/>
          <a:p>
            <a:pPr defTabSz="931357" fontAlgn="base">
              <a:spcBef>
                <a:spcPct val="0"/>
              </a:spcBef>
              <a:spcAft>
                <a:spcPct val="0"/>
              </a:spcAft>
            </a:pPr>
            <a:r>
              <a:rPr lang="en-US" sz="2000" spc="-72" dirty="0">
                <a:solidFill>
                  <a:srgbClr val="FFFFFF">
                    <a:alpha val="99000"/>
                  </a:srgbClr>
                </a:solidFill>
                <a:latin typeface="Segoe UI Light"/>
              </a:rPr>
              <a:t>Azure AD Authentication Endpoint (OAuth)</a:t>
            </a:r>
          </a:p>
        </p:txBody>
      </p:sp>
      <p:cxnSp>
        <p:nvCxnSpPr>
          <p:cNvPr id="31" name="Straight Arrow Connector 30"/>
          <p:cNvCxnSpPr/>
          <p:nvPr/>
        </p:nvCxnSpPr>
        <p:spPr>
          <a:xfrm flipV="1">
            <a:off x="8014500" y="3915958"/>
            <a:ext cx="857336" cy="589823"/>
          </a:xfrm>
          <a:prstGeom prst="straightConnector1">
            <a:avLst/>
          </a:prstGeom>
          <a:ln w="66675">
            <a:solidFill>
              <a:schemeClr val="bg1"/>
            </a:solidFill>
            <a:headEnd type="triangle"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2347982" y="5799750"/>
            <a:ext cx="3272705" cy="8190"/>
          </a:xfrm>
          <a:prstGeom prst="straightConnector1">
            <a:avLst/>
          </a:prstGeom>
          <a:ln w="66675">
            <a:solidFill>
              <a:schemeClr val="accent2"/>
            </a:solidFill>
            <a:headEnd w="lg" len="med"/>
            <a:tailEnd type="triangle" w="lg" len="med"/>
          </a:ln>
          <a:effectLst/>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3042191" y="5975067"/>
            <a:ext cx="2159043" cy="762402"/>
          </a:xfrm>
          <a:prstGeom prst="rect">
            <a:avLst/>
          </a:prstGeom>
          <a:noFill/>
        </p:spPr>
        <p:txBody>
          <a:bodyPr wrap="square" lIns="0" tIns="0" rIns="0" bIns="0" rtlCol="0">
            <a:spAutoFit/>
          </a:bodyPr>
          <a:lstStyle/>
          <a:p>
            <a:pPr defTabSz="931357" fontAlgn="base">
              <a:lnSpc>
                <a:spcPct val="90000"/>
              </a:lnSpc>
              <a:spcBef>
                <a:spcPct val="0"/>
              </a:spcBef>
              <a:spcAft>
                <a:spcPct val="0"/>
              </a:spcAft>
            </a:pPr>
            <a:r>
              <a:rPr lang="en-US" dirty="0">
                <a:solidFill>
                  <a:srgbClr val="FFFFFF"/>
                </a:solidFill>
                <a:latin typeface="Segoe UI Light"/>
              </a:rPr>
              <a:t>4. Return </a:t>
            </a:r>
          </a:p>
          <a:p>
            <a:pPr defTabSz="931357" fontAlgn="base">
              <a:lnSpc>
                <a:spcPct val="90000"/>
              </a:lnSpc>
              <a:spcBef>
                <a:spcPct val="0"/>
              </a:spcBef>
              <a:spcAft>
                <a:spcPct val="0"/>
              </a:spcAft>
            </a:pPr>
            <a:r>
              <a:rPr lang="en-US" dirty="0">
                <a:solidFill>
                  <a:srgbClr val="FFFFFF"/>
                </a:solidFill>
                <a:latin typeface="Segoe UI Light"/>
              </a:rPr>
              <a:t>Response and </a:t>
            </a:r>
          </a:p>
          <a:p>
            <a:pPr defTabSz="931357" fontAlgn="base">
              <a:lnSpc>
                <a:spcPct val="90000"/>
              </a:lnSpc>
              <a:spcBef>
                <a:spcPct val="0"/>
              </a:spcBef>
              <a:spcAft>
                <a:spcPct val="0"/>
              </a:spcAft>
            </a:pPr>
            <a:r>
              <a:rPr lang="en-US" dirty="0">
                <a:solidFill>
                  <a:srgbClr val="FFFFFF"/>
                </a:solidFill>
                <a:latin typeface="Segoe UI Light"/>
              </a:rPr>
              <a:t> Data</a:t>
            </a:r>
          </a:p>
        </p:txBody>
      </p:sp>
      <p:sp>
        <p:nvSpPr>
          <p:cNvPr id="22" name="Isosceles Triangle 21"/>
          <p:cNvSpPr/>
          <p:nvPr/>
        </p:nvSpPr>
        <p:spPr>
          <a:xfrm>
            <a:off x="8690115" y="2422504"/>
            <a:ext cx="1865475" cy="1296444"/>
          </a:xfrm>
          <a:prstGeom prst="triangle">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lIns="93207" tIns="46601" rIns="93207" bIns="46601" rtlCol="0" anchor="ctr"/>
          <a:lstStyle/>
          <a:p>
            <a:pPr algn="ctr" defTabSz="932056"/>
            <a:r>
              <a:rPr lang="en-US" dirty="0" smtClean="0">
                <a:solidFill>
                  <a:srgbClr val="FFFFFF"/>
                </a:solidFill>
                <a:latin typeface="Segoe UI Light"/>
              </a:rPr>
              <a:t>Azure AD</a:t>
            </a:r>
            <a:endParaRPr lang="en-US" dirty="0">
              <a:solidFill>
                <a:srgbClr val="FFFFFF"/>
              </a:solidFill>
              <a:latin typeface="Segoe UI Light"/>
            </a:endParaRPr>
          </a:p>
        </p:txBody>
      </p:sp>
      <p:sp>
        <p:nvSpPr>
          <p:cNvPr id="4" name="TextBox 3"/>
          <p:cNvSpPr txBox="1"/>
          <p:nvPr/>
        </p:nvSpPr>
        <p:spPr>
          <a:xfrm rot="19171678">
            <a:off x="7488712" y="4070870"/>
            <a:ext cx="3023555" cy="376684"/>
          </a:xfrm>
          <a:prstGeom prst="rect">
            <a:avLst/>
          </a:prstGeom>
          <a:noFill/>
        </p:spPr>
        <p:txBody>
          <a:bodyPr wrap="square" lIns="93207" tIns="46601" rIns="93207" bIns="46601" rtlCol="0">
            <a:spAutoFit/>
          </a:bodyPr>
          <a:lstStyle/>
          <a:p>
            <a:pPr defTabSz="932056"/>
            <a:r>
              <a:rPr lang="pt-BR" dirty="0" smtClean="0">
                <a:solidFill>
                  <a:srgbClr val="FFFFFF"/>
                </a:solidFill>
                <a:latin typeface="Segoe UI Light"/>
              </a:rPr>
              <a:t>Authorisation Check</a:t>
            </a:r>
            <a:endParaRPr lang="en-US" dirty="0">
              <a:solidFill>
                <a:srgbClr val="FFFFFF"/>
              </a:solidFill>
              <a:latin typeface="Segoe UI Light"/>
            </a:endParaRPr>
          </a:p>
        </p:txBody>
      </p:sp>
    </p:spTree>
    <p:extLst>
      <p:ext uri="{BB962C8B-B14F-4D97-AF65-F5344CB8AC3E}">
        <p14:creationId xmlns:p14="http://schemas.microsoft.com/office/powerpoint/2010/main" val="120581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7" grpId="0"/>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0467" y="230762"/>
            <a:ext cx="11370961" cy="762479"/>
          </a:xfrm>
        </p:spPr>
        <p:txBody>
          <a:bodyPr>
            <a:noAutofit/>
          </a:bodyPr>
          <a:lstStyle/>
          <a:p>
            <a:pPr algn="l"/>
            <a:r>
              <a:rPr lang="en-US" sz="4000" dirty="0"/>
              <a:t>Active Directory Authentication </a:t>
            </a:r>
            <a:r>
              <a:rPr lang="en-US" sz="4000" dirty="0" smtClean="0"/>
              <a:t>Library</a:t>
            </a:r>
            <a:endParaRPr lang="en-US" sz="4000" dirty="0"/>
          </a:p>
        </p:txBody>
      </p:sp>
      <p:sp>
        <p:nvSpPr>
          <p:cNvPr id="3" name="Content Placeholder 2"/>
          <p:cNvSpPr>
            <a:spLocks noGrp="1"/>
          </p:cNvSpPr>
          <p:nvPr>
            <p:ph idx="4294967295"/>
          </p:nvPr>
        </p:nvSpPr>
        <p:spPr>
          <a:xfrm>
            <a:off x="400462" y="1477606"/>
            <a:ext cx="11789746" cy="3037365"/>
          </a:xfrm>
          <a:prstGeom prst="rect">
            <a:avLst/>
          </a:prstGeom>
        </p:spPr>
        <p:txBody>
          <a:bodyPr>
            <a:noAutofit/>
          </a:bodyPr>
          <a:lstStyle/>
          <a:p>
            <a:pPr marL="0" indent="0">
              <a:buNone/>
            </a:pPr>
            <a:r>
              <a:rPr lang="en-US" sz="2400" dirty="0">
                <a:latin typeface="+mj-lt"/>
              </a:rPr>
              <a:t>string clientId = "[Enter client ID as obtained from Azure Portal]";</a:t>
            </a:r>
          </a:p>
          <a:p>
            <a:pPr marL="0" indent="0">
              <a:buNone/>
            </a:pPr>
            <a:r>
              <a:rPr lang="en-US" sz="2400" dirty="0">
                <a:latin typeface="+mj-lt"/>
              </a:rPr>
              <a:t>string authority = "https://login.windows.net/[your tenant name]"; </a:t>
            </a:r>
          </a:p>
          <a:p>
            <a:pPr marL="0" indent="0">
              <a:buNone/>
            </a:pPr>
            <a:r>
              <a:rPr lang="en-US" sz="2400" dirty="0">
                <a:latin typeface="+mj-lt"/>
              </a:rPr>
              <a:t>string myURI = "[Enter App ID URI of your service]";</a:t>
            </a:r>
          </a:p>
          <a:p>
            <a:pPr marL="0" indent="0">
              <a:buNone/>
            </a:pPr>
            <a:endParaRPr lang="en-US" sz="2400" dirty="0">
              <a:latin typeface="+mj-lt"/>
            </a:endParaRPr>
          </a:p>
          <a:p>
            <a:pPr marL="0" indent="0">
              <a:buNone/>
            </a:pPr>
            <a:r>
              <a:rPr lang="en-US" sz="2400" dirty="0">
                <a:latin typeface="+mj-lt"/>
              </a:rPr>
              <a:t>AuthenticationContext authContext = new AuthenticationContext(authority);</a:t>
            </a:r>
          </a:p>
          <a:p>
            <a:pPr marL="0" indent="0">
              <a:buNone/>
            </a:pPr>
            <a:r>
              <a:rPr lang="en-US" sz="2400" dirty="0">
                <a:latin typeface="+mj-lt"/>
              </a:rPr>
              <a:t>AuthenticationResult result = await authContext.AcquireTokenAsync(myURI, clientId);</a:t>
            </a:r>
          </a:p>
        </p:txBody>
      </p:sp>
      <p:pic>
        <p:nvPicPr>
          <p:cNvPr id="4" name="Picture 3"/>
          <p:cNvPicPr>
            <a:picLocks noChangeAspect="1"/>
          </p:cNvPicPr>
          <p:nvPr/>
        </p:nvPicPr>
        <p:blipFill>
          <a:blip r:embed="rId3"/>
          <a:stretch>
            <a:fillRect/>
          </a:stretch>
        </p:blipFill>
        <p:spPr>
          <a:xfrm>
            <a:off x="5114132" y="4813695"/>
            <a:ext cx="6363977" cy="1466907"/>
          </a:xfrm>
          <a:prstGeom prst="rect">
            <a:avLst/>
          </a:prstGeom>
        </p:spPr>
      </p:pic>
      <p:sp>
        <p:nvSpPr>
          <p:cNvPr id="5" name="Oval 4"/>
          <p:cNvSpPr/>
          <p:nvPr/>
        </p:nvSpPr>
        <p:spPr>
          <a:xfrm>
            <a:off x="6843140" y="5614094"/>
            <a:ext cx="3213782" cy="7479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6" name="Rectangle 5"/>
          <p:cNvSpPr/>
          <p:nvPr/>
        </p:nvSpPr>
        <p:spPr>
          <a:xfrm>
            <a:off x="249459" y="1291966"/>
            <a:ext cx="9110441" cy="681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pic>
        <p:nvPicPr>
          <p:cNvPr id="11" name="Picture 10"/>
          <p:cNvPicPr>
            <a:picLocks noChangeAspect="1"/>
          </p:cNvPicPr>
          <p:nvPr/>
        </p:nvPicPr>
        <p:blipFill>
          <a:blip r:embed="rId4"/>
          <a:stretch>
            <a:fillRect/>
          </a:stretch>
        </p:blipFill>
        <p:spPr>
          <a:xfrm>
            <a:off x="883120" y="5061416"/>
            <a:ext cx="4897661" cy="971463"/>
          </a:xfrm>
          <a:prstGeom prst="rect">
            <a:avLst/>
          </a:prstGeom>
        </p:spPr>
      </p:pic>
      <p:sp>
        <p:nvSpPr>
          <p:cNvPr id="12" name="Rectangle 11"/>
          <p:cNvSpPr/>
          <p:nvPr/>
        </p:nvSpPr>
        <p:spPr>
          <a:xfrm>
            <a:off x="6295342" y="1973649"/>
            <a:ext cx="2743721" cy="484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13" name="Oval 12"/>
          <p:cNvSpPr/>
          <p:nvPr/>
        </p:nvSpPr>
        <p:spPr>
          <a:xfrm>
            <a:off x="2316266" y="5255593"/>
            <a:ext cx="2995395" cy="5830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pic>
        <p:nvPicPr>
          <p:cNvPr id="14" name="Picture 13"/>
          <p:cNvPicPr>
            <a:picLocks noChangeAspect="1"/>
          </p:cNvPicPr>
          <p:nvPr/>
        </p:nvPicPr>
        <p:blipFill>
          <a:blip r:embed="rId5"/>
          <a:stretch>
            <a:fillRect/>
          </a:stretch>
        </p:blipFill>
        <p:spPr>
          <a:xfrm>
            <a:off x="3320310" y="4732274"/>
            <a:ext cx="6626309" cy="1000606"/>
          </a:xfrm>
          <a:prstGeom prst="rect">
            <a:avLst/>
          </a:prstGeom>
        </p:spPr>
      </p:pic>
      <p:sp>
        <p:nvSpPr>
          <p:cNvPr id="15" name="Oval 14"/>
          <p:cNvSpPr/>
          <p:nvPr/>
        </p:nvSpPr>
        <p:spPr>
          <a:xfrm>
            <a:off x="5587500" y="5072935"/>
            <a:ext cx="3260962" cy="9205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16" name="Rectangle 15"/>
          <p:cNvSpPr/>
          <p:nvPr/>
        </p:nvSpPr>
        <p:spPr>
          <a:xfrm>
            <a:off x="2619142" y="2215828"/>
            <a:ext cx="4594784" cy="788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17" name="Rectangle 16"/>
          <p:cNvSpPr/>
          <p:nvPr/>
        </p:nvSpPr>
        <p:spPr>
          <a:xfrm>
            <a:off x="6633464" y="3768439"/>
            <a:ext cx="2405599" cy="432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18" name="Rectangle 17"/>
          <p:cNvSpPr/>
          <p:nvPr/>
        </p:nvSpPr>
        <p:spPr>
          <a:xfrm>
            <a:off x="457201" y="3325091"/>
            <a:ext cx="2951018" cy="339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19" name="Rectangle 18"/>
          <p:cNvSpPr/>
          <p:nvPr/>
        </p:nvSpPr>
        <p:spPr>
          <a:xfrm>
            <a:off x="457201" y="3768439"/>
            <a:ext cx="2701635" cy="432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Tree>
    <p:extLst>
      <p:ext uri="{BB962C8B-B14F-4D97-AF65-F5344CB8AC3E}">
        <p14:creationId xmlns:p14="http://schemas.microsoft.com/office/powerpoint/2010/main" val="2792077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2" grpId="0" animBg="1"/>
      <p:bldP spid="12" grpId="1" animBg="1"/>
      <p:bldP spid="13" grpId="0" animBg="1"/>
      <p:bldP spid="13" grpId="1" animBg="1"/>
      <p:bldP spid="15" grpId="0" animBg="1"/>
      <p:bldP spid="15" grpId="1" animBg="1"/>
      <p:bldP spid="16" grpId="0" animBg="1"/>
      <p:bldP spid="16" grpId="1" animBg="1"/>
      <p:bldP spid="17" grpId="0" animBg="1"/>
      <p:bldP spid="18"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sz="4000" dirty="0" smtClean="0"/>
              <a:t>The common endpoint</a:t>
            </a:r>
            <a:endParaRPr lang="en-NZ" sz="4000" dirty="0"/>
          </a:p>
        </p:txBody>
      </p:sp>
      <p:sp>
        <p:nvSpPr>
          <p:cNvPr id="4" name="TextBox 3"/>
          <p:cNvSpPr txBox="1"/>
          <p:nvPr/>
        </p:nvSpPr>
        <p:spPr>
          <a:xfrm>
            <a:off x="668482" y="2129191"/>
            <a:ext cx="10408227" cy="627864"/>
          </a:xfrm>
          <a:prstGeom prst="rect">
            <a:avLst/>
          </a:prstGeom>
          <a:noFill/>
        </p:spPr>
        <p:txBody>
          <a:bodyPr wrap="square" lIns="182880" tIns="146304" rIns="182880" bIns="146304" rtlCol="0">
            <a:spAutoFit/>
          </a:bodyPr>
          <a:lstStyle/>
          <a:p>
            <a:pPr algn="ctr">
              <a:lnSpc>
                <a:spcPct val="90000"/>
              </a:lnSpc>
              <a:spcAft>
                <a:spcPts val="600"/>
              </a:spcAft>
            </a:pPr>
            <a:r>
              <a:rPr lang="en-NZ" sz="2400" dirty="0" smtClean="0">
                <a:gradFill>
                  <a:gsLst>
                    <a:gs pos="2917">
                      <a:schemeClr val="tx1"/>
                    </a:gs>
                    <a:gs pos="30000">
                      <a:schemeClr val="tx1"/>
                    </a:gs>
                  </a:gsLst>
                  <a:lin ang="5400000" scaled="0"/>
                </a:gradFill>
              </a:rPr>
              <a:t>https://login.windows.net/your-tenant.onmicrosoft.com/oauth2/authorize</a:t>
            </a:r>
          </a:p>
        </p:txBody>
      </p:sp>
      <p:sp>
        <p:nvSpPr>
          <p:cNvPr id="6" name="TextBox 5"/>
          <p:cNvSpPr txBox="1"/>
          <p:nvPr/>
        </p:nvSpPr>
        <p:spPr>
          <a:xfrm>
            <a:off x="3408216" y="4871585"/>
            <a:ext cx="5632485" cy="627864"/>
          </a:xfrm>
          <a:prstGeom prst="rect">
            <a:avLst/>
          </a:prstGeom>
          <a:noFill/>
        </p:spPr>
        <p:txBody>
          <a:bodyPr wrap="square" lIns="182880" tIns="146304" rIns="182880" bIns="146304" rtlCol="0">
            <a:spAutoFit/>
          </a:bodyPr>
          <a:lstStyle/>
          <a:p>
            <a:pPr algn="ctr">
              <a:lnSpc>
                <a:spcPct val="90000"/>
              </a:lnSpc>
              <a:spcAft>
                <a:spcPts val="600"/>
              </a:spcAft>
            </a:pPr>
            <a:r>
              <a:rPr lang="en-NZ" sz="2400" dirty="0" smtClean="0">
                <a:gradFill>
                  <a:gsLst>
                    <a:gs pos="2917">
                      <a:schemeClr val="tx1"/>
                    </a:gs>
                    <a:gs pos="30000">
                      <a:schemeClr val="tx1"/>
                    </a:gs>
                  </a:gsLst>
                  <a:lin ang="5400000" scaled="0"/>
                </a:gradFill>
              </a:rPr>
              <a:t>https://login.windows.net/common</a:t>
            </a:r>
          </a:p>
        </p:txBody>
      </p:sp>
      <p:sp>
        <p:nvSpPr>
          <p:cNvPr id="7" name="TextBox 6"/>
          <p:cNvSpPr txBox="1"/>
          <p:nvPr/>
        </p:nvSpPr>
        <p:spPr>
          <a:xfrm>
            <a:off x="4062844" y="3504254"/>
            <a:ext cx="4174091" cy="627864"/>
          </a:xfrm>
          <a:prstGeom prst="rect">
            <a:avLst/>
          </a:prstGeom>
          <a:noFill/>
        </p:spPr>
        <p:txBody>
          <a:bodyPr wrap="square" lIns="182880" tIns="146304" rIns="182880" bIns="146304" rtlCol="0">
            <a:spAutoFit/>
          </a:bodyPr>
          <a:lstStyle/>
          <a:p>
            <a:pPr algn="ctr">
              <a:lnSpc>
                <a:spcPct val="90000"/>
              </a:lnSpc>
              <a:spcAft>
                <a:spcPts val="600"/>
              </a:spcAft>
            </a:pPr>
            <a:r>
              <a:rPr lang="en-NZ" sz="2400" dirty="0" smtClean="0">
                <a:gradFill>
                  <a:gsLst>
                    <a:gs pos="2917">
                      <a:schemeClr val="tx1"/>
                    </a:gs>
                    <a:gs pos="30000">
                      <a:schemeClr val="tx1"/>
                    </a:gs>
                  </a:gsLst>
                  <a:lin ang="5400000" scaled="0"/>
                </a:gradFill>
              </a:rPr>
              <a:t>What about multi-tenant?</a:t>
            </a:r>
          </a:p>
        </p:txBody>
      </p:sp>
      <p:sp>
        <p:nvSpPr>
          <p:cNvPr id="8" name="Rectangle 7"/>
          <p:cNvSpPr/>
          <p:nvPr/>
        </p:nvSpPr>
        <p:spPr>
          <a:xfrm>
            <a:off x="4497122" y="2226644"/>
            <a:ext cx="4073235" cy="5304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9" name="Rectangle 8"/>
          <p:cNvSpPr/>
          <p:nvPr/>
        </p:nvSpPr>
        <p:spPr>
          <a:xfrm>
            <a:off x="7382128" y="4969038"/>
            <a:ext cx="1309254" cy="432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Tree>
    <p:extLst>
      <p:ext uri="{BB962C8B-B14F-4D97-AF65-F5344CB8AC3E}">
        <p14:creationId xmlns:p14="http://schemas.microsoft.com/office/powerpoint/2010/main" val="1652648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4000" dirty="0"/>
              <a:t>Overview</a:t>
            </a:r>
          </a:p>
        </p:txBody>
      </p:sp>
      <p:sp>
        <p:nvSpPr>
          <p:cNvPr id="3" name="Oval 2"/>
          <p:cNvSpPr/>
          <p:nvPr/>
        </p:nvSpPr>
        <p:spPr bwMode="auto">
          <a:xfrm>
            <a:off x="114300" y="2339686"/>
            <a:ext cx="2795154" cy="186863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800" dirty="0" smtClean="0">
                <a:gradFill>
                  <a:gsLst>
                    <a:gs pos="0">
                      <a:srgbClr val="FFFFFF"/>
                    </a:gs>
                    <a:gs pos="100000">
                      <a:srgbClr val="FFFFFF"/>
                    </a:gs>
                  </a:gsLst>
                  <a:lin ang="5400000" scaled="0"/>
                </a:gradFill>
                <a:ea typeface="Segoe UI" pitchFamily="34" charset="0"/>
                <a:cs typeface="Segoe UI" pitchFamily="34" charset="0"/>
              </a:rPr>
              <a:t>Office365 / AAD</a:t>
            </a:r>
          </a:p>
        </p:txBody>
      </p:sp>
      <p:sp>
        <p:nvSpPr>
          <p:cNvPr id="5" name="Oval 4"/>
          <p:cNvSpPr/>
          <p:nvPr/>
        </p:nvSpPr>
        <p:spPr bwMode="auto">
          <a:xfrm>
            <a:off x="3267941" y="3014228"/>
            <a:ext cx="2795154" cy="1868634"/>
          </a:xfrm>
          <a:prstGeom prst="ellipse">
            <a:avLst/>
          </a:prstGeom>
          <a:solidFill>
            <a:srgbClr val="F250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Office365 API / Tool</a:t>
            </a:r>
          </a:p>
        </p:txBody>
      </p:sp>
      <p:sp>
        <p:nvSpPr>
          <p:cNvPr id="6" name="Oval 5"/>
          <p:cNvSpPr/>
          <p:nvPr/>
        </p:nvSpPr>
        <p:spPr bwMode="auto">
          <a:xfrm>
            <a:off x="6515100" y="3699166"/>
            <a:ext cx="2795154" cy="1868635"/>
          </a:xfrm>
          <a:prstGeom prst="ellipse">
            <a:avLst/>
          </a:prstGeom>
          <a:solidFill>
            <a:srgbClr val="87C4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ADAL</a:t>
            </a:r>
          </a:p>
        </p:txBody>
      </p:sp>
      <p:sp>
        <p:nvSpPr>
          <p:cNvPr id="7" name="Oval 6"/>
          <p:cNvSpPr/>
          <p:nvPr/>
        </p:nvSpPr>
        <p:spPr bwMode="auto">
          <a:xfrm>
            <a:off x="9647237" y="4427391"/>
            <a:ext cx="2648238" cy="1868637"/>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NZ" sz="2400" dirty="0" smtClean="0">
                <a:gradFill>
                  <a:gsLst>
                    <a:gs pos="0">
                      <a:srgbClr val="FFFFFF"/>
                    </a:gs>
                    <a:gs pos="100000">
                      <a:srgbClr val="FFFFFF"/>
                    </a:gs>
                  </a:gsLst>
                  <a:lin ang="5400000" scaled="0"/>
                </a:gradFill>
                <a:ea typeface="Segoe UI" pitchFamily="34" charset="0"/>
                <a:cs typeface="Segoe UI" pitchFamily="34" charset="0"/>
              </a:rPr>
              <a:t>Xamarin</a:t>
            </a:r>
          </a:p>
        </p:txBody>
      </p:sp>
    </p:spTree>
    <p:extLst>
      <p:ext uri="{BB962C8B-B14F-4D97-AF65-F5344CB8AC3E}">
        <p14:creationId xmlns:p14="http://schemas.microsoft.com/office/powerpoint/2010/main" val="1940610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dirty="0" smtClean="0"/>
              <a:t>ADAL multiple resource refresh token</a:t>
            </a:r>
            <a:endParaRPr lang="en-NZ" dirty="0"/>
          </a:p>
        </p:txBody>
      </p:sp>
      <p:sp>
        <p:nvSpPr>
          <p:cNvPr id="3" name="Text Placeholder 2"/>
          <p:cNvSpPr>
            <a:spLocks noGrp="1"/>
          </p:cNvSpPr>
          <p:nvPr>
            <p:ph type="body" sz="quarter" idx="10"/>
          </p:nvPr>
        </p:nvSpPr>
        <p:spPr>
          <a:xfrm>
            <a:off x="274643" y="1216158"/>
            <a:ext cx="11887199" cy="5816870"/>
          </a:xfrm>
        </p:spPr>
        <p:txBody>
          <a:bodyPr/>
          <a:lstStyle/>
          <a:p>
            <a:endParaRPr lang="en-NZ" sz="2000" dirty="0">
              <a:solidFill>
                <a:srgbClr val="008000"/>
              </a:solidFill>
            </a:endParaRPr>
          </a:p>
          <a:p>
            <a:r>
              <a:rPr lang="en-NZ" sz="2000" dirty="0" smtClean="0">
                <a:solidFill>
                  <a:srgbClr val="008000"/>
                </a:solidFill>
              </a:rPr>
              <a:t>// </a:t>
            </a:r>
            <a:r>
              <a:rPr lang="en-NZ" sz="2000" dirty="0">
                <a:solidFill>
                  <a:srgbClr val="008000"/>
                </a:solidFill>
              </a:rPr>
              <a:t>Create a client credential based on the application ID and </a:t>
            </a:r>
            <a:endParaRPr lang="en-NZ" sz="2000" dirty="0" smtClean="0">
              <a:solidFill>
                <a:srgbClr val="008000"/>
              </a:solidFill>
            </a:endParaRPr>
          </a:p>
          <a:p>
            <a:r>
              <a:rPr lang="en-NZ" sz="2000" dirty="0" smtClean="0">
                <a:solidFill>
                  <a:srgbClr val="008000"/>
                </a:solidFill>
              </a:rPr>
              <a:t>// secret</a:t>
            </a:r>
            <a:r>
              <a:rPr lang="en-NZ" sz="2000" dirty="0">
                <a:solidFill>
                  <a:srgbClr val="008000"/>
                </a:solidFill>
              </a:rPr>
              <a:t>.</a:t>
            </a:r>
            <a:r>
              <a:rPr lang="en-NZ" sz="2000" dirty="0">
                <a:solidFill>
                  <a:srgbClr val="000000"/>
                </a:solidFill>
              </a:rPr>
              <a:t> </a:t>
            </a:r>
            <a:endParaRPr lang="en-NZ" sz="2000" dirty="0" smtClean="0">
              <a:solidFill>
                <a:srgbClr val="000000"/>
              </a:solidFill>
            </a:endParaRPr>
          </a:p>
          <a:p>
            <a:r>
              <a:rPr lang="en-NZ" sz="2000" dirty="0" smtClean="0">
                <a:solidFill>
                  <a:srgbClr val="000000"/>
                </a:solidFill>
              </a:rPr>
              <a:t>ClientCredential </a:t>
            </a:r>
            <a:r>
              <a:rPr lang="en-NZ" sz="2000" dirty="0">
                <a:solidFill>
                  <a:srgbClr val="000000"/>
                </a:solidFill>
              </a:rPr>
              <a:t>clcred = </a:t>
            </a:r>
            <a:r>
              <a:rPr lang="en-NZ" sz="2000" dirty="0">
                <a:solidFill>
                  <a:srgbClr val="0000FF"/>
                </a:solidFill>
              </a:rPr>
              <a:t>new</a:t>
            </a:r>
            <a:r>
              <a:rPr lang="en-NZ" sz="2000" dirty="0">
                <a:solidFill>
                  <a:srgbClr val="000000"/>
                </a:solidFill>
              </a:rPr>
              <a:t> ClientCredential(AppPrincipalId</a:t>
            </a:r>
            <a:r>
              <a:rPr lang="en-NZ" sz="2000" dirty="0" smtClean="0">
                <a:solidFill>
                  <a:srgbClr val="000000"/>
                </a:solidFill>
              </a:rPr>
              <a:t>, AppKey</a:t>
            </a:r>
            <a:r>
              <a:rPr lang="en-NZ" sz="2000" dirty="0">
                <a:solidFill>
                  <a:srgbClr val="000000"/>
                </a:solidFill>
              </a:rPr>
              <a:t>); </a:t>
            </a:r>
            <a:endParaRPr lang="en-NZ" sz="2000" dirty="0" smtClean="0">
              <a:solidFill>
                <a:srgbClr val="000000"/>
              </a:solidFill>
            </a:endParaRPr>
          </a:p>
          <a:p>
            <a:r>
              <a:rPr lang="en-NZ" sz="2000" dirty="0" smtClean="0">
                <a:solidFill>
                  <a:srgbClr val="008000"/>
                </a:solidFill>
              </a:rPr>
              <a:t>// </a:t>
            </a:r>
            <a:r>
              <a:rPr lang="en-NZ" sz="2000" dirty="0">
                <a:solidFill>
                  <a:srgbClr val="008000"/>
                </a:solidFill>
              </a:rPr>
              <a:t>Use the </a:t>
            </a:r>
            <a:r>
              <a:rPr lang="en-NZ" sz="2000" dirty="0" smtClean="0">
                <a:solidFill>
                  <a:srgbClr val="008000"/>
                </a:solidFill>
              </a:rPr>
              <a:t>authorisation </a:t>
            </a:r>
            <a:r>
              <a:rPr lang="en-NZ" sz="2000" dirty="0">
                <a:solidFill>
                  <a:srgbClr val="008000"/>
                </a:solidFill>
              </a:rPr>
              <a:t>code to acquire an access </a:t>
            </a:r>
            <a:r>
              <a:rPr lang="en-NZ" sz="2000" dirty="0" smtClean="0">
                <a:solidFill>
                  <a:srgbClr val="008000"/>
                </a:solidFill>
              </a:rPr>
              <a:t>token.</a:t>
            </a:r>
            <a:r>
              <a:rPr lang="en-NZ" sz="2000" dirty="0" smtClean="0">
                <a:solidFill>
                  <a:srgbClr val="000000"/>
                </a:solidFill>
              </a:rPr>
              <a:t> </a:t>
            </a:r>
          </a:p>
          <a:p>
            <a:r>
              <a:rPr lang="en-NZ" sz="2000" dirty="0" smtClean="0">
                <a:solidFill>
                  <a:srgbClr val="0000FF"/>
                </a:solidFill>
              </a:rPr>
              <a:t>var</a:t>
            </a:r>
            <a:r>
              <a:rPr lang="en-NZ" sz="2000" dirty="0" smtClean="0">
                <a:solidFill>
                  <a:srgbClr val="000000"/>
                </a:solidFill>
              </a:rPr>
              <a:t> </a:t>
            </a:r>
            <a:r>
              <a:rPr lang="en-NZ" sz="2000" dirty="0">
                <a:solidFill>
                  <a:srgbClr val="000000"/>
                </a:solidFill>
              </a:rPr>
              <a:t>arAD = ac.AcquireTokenByAuthorizationCode(code, </a:t>
            </a:r>
            <a:r>
              <a:rPr lang="en-NZ" sz="2000" dirty="0">
                <a:solidFill>
                  <a:srgbClr val="0000FF"/>
                </a:solidFill>
              </a:rPr>
              <a:t>new</a:t>
            </a:r>
            <a:r>
              <a:rPr lang="en-NZ" sz="2000" dirty="0">
                <a:solidFill>
                  <a:srgbClr val="000000"/>
                </a:solidFill>
              </a:rPr>
              <a:t> </a:t>
            </a:r>
            <a:r>
              <a:rPr lang="en-NZ" sz="2000" dirty="0" smtClean="0">
                <a:solidFill>
                  <a:srgbClr val="000000"/>
                </a:solidFill>
              </a:rPr>
              <a:t>Uri(appRedirect</a:t>
            </a:r>
            <a:r>
              <a:rPr lang="en-NZ" sz="2000" dirty="0">
                <a:solidFill>
                  <a:srgbClr val="000000"/>
                </a:solidFill>
              </a:rPr>
              <a:t>), clcred); </a:t>
            </a:r>
            <a:endParaRPr lang="en-NZ" sz="2000" dirty="0" smtClean="0">
              <a:solidFill>
                <a:srgbClr val="000000"/>
              </a:solidFill>
            </a:endParaRPr>
          </a:p>
          <a:p>
            <a:r>
              <a:rPr lang="en-NZ" sz="2000" dirty="0" smtClean="0">
                <a:solidFill>
                  <a:srgbClr val="000000"/>
                </a:solidFill>
              </a:rPr>
              <a:t>…...</a:t>
            </a:r>
          </a:p>
          <a:p>
            <a:r>
              <a:rPr lang="en-NZ" sz="2000" dirty="0">
                <a:solidFill>
                  <a:srgbClr val="008000"/>
                </a:solidFill>
              </a:rPr>
              <a:t>// You need a new access token for new workload. Check to determine </a:t>
            </a:r>
            <a:endParaRPr lang="en-NZ" sz="2000" dirty="0" smtClean="0">
              <a:solidFill>
                <a:srgbClr val="008000"/>
              </a:solidFill>
            </a:endParaRPr>
          </a:p>
          <a:p>
            <a:r>
              <a:rPr lang="en-NZ" sz="2000" dirty="0" smtClean="0">
                <a:solidFill>
                  <a:srgbClr val="008000"/>
                </a:solidFill>
              </a:rPr>
              <a:t>// whether </a:t>
            </a:r>
            <a:r>
              <a:rPr lang="en-NZ" sz="2000" dirty="0">
                <a:solidFill>
                  <a:srgbClr val="008000"/>
                </a:solidFill>
              </a:rPr>
              <a:t>you have the MRRT.</a:t>
            </a:r>
            <a:r>
              <a:rPr lang="en-NZ" sz="2000" dirty="0">
                <a:solidFill>
                  <a:srgbClr val="000000"/>
                </a:solidFill>
              </a:rPr>
              <a:t> </a:t>
            </a:r>
            <a:endParaRPr lang="en-NZ" sz="2000" dirty="0" smtClean="0">
              <a:solidFill>
                <a:srgbClr val="000000"/>
              </a:solidFill>
            </a:endParaRPr>
          </a:p>
          <a:p>
            <a:r>
              <a:rPr lang="en-NZ" sz="2000" dirty="0" smtClean="0">
                <a:solidFill>
                  <a:srgbClr val="0000FF"/>
                </a:solidFill>
              </a:rPr>
              <a:t>if</a:t>
            </a:r>
            <a:r>
              <a:rPr lang="en-NZ" sz="2000" dirty="0" smtClean="0">
                <a:solidFill>
                  <a:srgbClr val="000000"/>
                </a:solidFill>
              </a:rPr>
              <a:t> </a:t>
            </a:r>
            <a:r>
              <a:rPr lang="en-NZ" sz="2000" dirty="0">
                <a:solidFill>
                  <a:srgbClr val="000000"/>
                </a:solidFill>
              </a:rPr>
              <a:t>(arAD.IsMultipleResourceRefreshToken) </a:t>
            </a:r>
            <a:endParaRPr lang="en-NZ" sz="2000" dirty="0" smtClean="0">
              <a:solidFill>
                <a:srgbClr val="000000"/>
              </a:solidFill>
            </a:endParaRPr>
          </a:p>
          <a:p>
            <a:r>
              <a:rPr lang="en-NZ" sz="2000" dirty="0" smtClean="0">
                <a:solidFill>
                  <a:srgbClr val="000000"/>
                </a:solidFill>
              </a:rPr>
              <a:t>{ </a:t>
            </a:r>
          </a:p>
          <a:p>
            <a:r>
              <a:rPr lang="en-NZ" sz="2000" dirty="0" smtClean="0">
                <a:solidFill>
                  <a:srgbClr val="008000"/>
                </a:solidFill>
              </a:rPr>
              <a:t>	// </a:t>
            </a:r>
            <a:r>
              <a:rPr lang="en-NZ" sz="2000" dirty="0">
                <a:solidFill>
                  <a:srgbClr val="008000"/>
                </a:solidFill>
              </a:rPr>
              <a:t>This is an MRRT so use it to request an access token for </a:t>
            </a:r>
            <a:endParaRPr lang="en-NZ" sz="2000" dirty="0" smtClean="0">
              <a:solidFill>
                <a:srgbClr val="008000"/>
              </a:solidFill>
            </a:endParaRPr>
          </a:p>
          <a:p>
            <a:r>
              <a:rPr lang="en-NZ" sz="2000" dirty="0" smtClean="0">
                <a:solidFill>
                  <a:srgbClr val="008000"/>
                </a:solidFill>
              </a:rPr>
              <a:t>	// SharePoint</a:t>
            </a:r>
            <a:r>
              <a:rPr lang="en-NZ" sz="2000" dirty="0">
                <a:solidFill>
                  <a:srgbClr val="008000"/>
                </a:solidFill>
              </a:rPr>
              <a:t>.</a:t>
            </a:r>
            <a:r>
              <a:rPr lang="en-NZ" sz="2000" dirty="0">
                <a:solidFill>
                  <a:srgbClr val="000000"/>
                </a:solidFill>
              </a:rPr>
              <a:t> </a:t>
            </a:r>
            <a:endParaRPr lang="en-NZ" sz="2000" dirty="0" smtClean="0">
              <a:solidFill>
                <a:srgbClr val="000000"/>
              </a:solidFill>
            </a:endParaRPr>
          </a:p>
          <a:p>
            <a:r>
              <a:rPr lang="en-NZ" sz="2000" dirty="0" smtClean="0">
                <a:solidFill>
                  <a:srgbClr val="000000"/>
                </a:solidFill>
              </a:rPr>
              <a:t>	AuthenticationResult </a:t>
            </a:r>
            <a:r>
              <a:rPr lang="en-NZ" sz="2000" dirty="0">
                <a:solidFill>
                  <a:srgbClr val="000000"/>
                </a:solidFill>
              </a:rPr>
              <a:t>arSP = </a:t>
            </a:r>
            <a:r>
              <a:rPr lang="en-NZ" sz="2000" dirty="0" smtClean="0">
                <a:solidFill>
                  <a:srgbClr val="000000"/>
                </a:solidFill>
              </a:rPr>
              <a:t>	ac.AcquireTokenByRefreshToken(arAD.RefreshToken,</a:t>
            </a:r>
          </a:p>
          <a:p>
            <a:r>
              <a:rPr lang="en-NZ" sz="2000" dirty="0">
                <a:solidFill>
                  <a:srgbClr val="000000"/>
                </a:solidFill>
              </a:rPr>
              <a:t>	</a:t>
            </a:r>
            <a:r>
              <a:rPr lang="en-NZ" sz="2000" dirty="0" smtClean="0">
                <a:solidFill>
                  <a:srgbClr val="000000"/>
                </a:solidFill>
              </a:rPr>
              <a:t>AppPrincipalId</a:t>
            </a:r>
            <a:r>
              <a:rPr lang="en-NZ" sz="2000" dirty="0">
                <a:solidFill>
                  <a:srgbClr val="000000"/>
                </a:solidFill>
              </a:rPr>
              <a:t>, clcred, </a:t>
            </a:r>
            <a:r>
              <a:rPr lang="en-NZ" sz="2000" dirty="0">
                <a:solidFill>
                  <a:srgbClr val="A31515"/>
                </a:solidFill>
              </a:rPr>
              <a:t>"https</a:t>
            </a:r>
            <a:r>
              <a:rPr lang="en-NZ" sz="2000" dirty="0" smtClean="0">
                <a:solidFill>
                  <a:srgbClr val="A31515"/>
                </a:solidFill>
              </a:rPr>
              <a:t>://xxx.spo.com</a:t>
            </a:r>
            <a:r>
              <a:rPr lang="en-NZ" sz="2000" dirty="0">
                <a:solidFill>
                  <a:srgbClr val="A31515"/>
                </a:solidFill>
              </a:rPr>
              <a:t>/"</a:t>
            </a:r>
            <a:r>
              <a:rPr lang="en-NZ" sz="2000" dirty="0">
                <a:solidFill>
                  <a:srgbClr val="000000"/>
                </a:solidFill>
              </a:rPr>
              <a:t>); </a:t>
            </a:r>
            <a:endParaRPr lang="en-NZ" sz="2000" dirty="0" smtClean="0">
              <a:solidFill>
                <a:srgbClr val="000000"/>
              </a:solidFill>
            </a:endParaRPr>
          </a:p>
          <a:p>
            <a:r>
              <a:rPr lang="en-NZ" sz="2000" dirty="0" smtClean="0">
                <a:solidFill>
                  <a:srgbClr val="000000"/>
                </a:solidFill>
              </a:rPr>
              <a:t>} </a:t>
            </a:r>
            <a:endParaRPr lang="en-US" sz="2000" dirty="0" smtClean="0">
              <a:solidFill>
                <a:srgbClr val="2B91AF"/>
              </a:solidFill>
              <a:highlight>
                <a:srgbClr val="FFFFFF"/>
              </a:highlight>
            </a:endParaRPr>
          </a:p>
        </p:txBody>
      </p:sp>
      <p:sp>
        <p:nvSpPr>
          <p:cNvPr id="4" name="Rectangle 3"/>
          <p:cNvSpPr/>
          <p:nvPr/>
        </p:nvSpPr>
        <p:spPr>
          <a:xfrm>
            <a:off x="1724892" y="5881254"/>
            <a:ext cx="3699164" cy="384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5" name="Rectangle 4"/>
          <p:cNvSpPr/>
          <p:nvPr/>
        </p:nvSpPr>
        <p:spPr>
          <a:xfrm>
            <a:off x="2345515" y="2928504"/>
            <a:ext cx="4353158" cy="384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7" name="Left Arrow 6"/>
          <p:cNvSpPr/>
          <p:nvPr/>
        </p:nvSpPr>
        <p:spPr bwMode="auto">
          <a:xfrm>
            <a:off x="6217444" y="4339867"/>
            <a:ext cx="1336747" cy="242316"/>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9775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Show me some code!</a:t>
            </a:r>
            <a:endParaRPr lang="en-NZ" dirty="0"/>
          </a:p>
        </p:txBody>
      </p:sp>
      <p:sp>
        <p:nvSpPr>
          <p:cNvPr id="3" name="Text Placeholder 2"/>
          <p:cNvSpPr>
            <a:spLocks noGrp="1"/>
          </p:cNvSpPr>
          <p:nvPr>
            <p:ph type="body" sz="quarter" idx="12"/>
          </p:nvPr>
        </p:nvSpPr>
        <p:spPr/>
        <p:txBody>
          <a:bodyPr/>
          <a:lstStyle/>
          <a:p>
            <a:r>
              <a:rPr lang="en-NZ" dirty="0" smtClean="0"/>
              <a:t>Office 365 Users and Groups</a:t>
            </a:r>
            <a:endParaRPr lang="en-NZ" dirty="0"/>
          </a:p>
        </p:txBody>
      </p:sp>
    </p:spTree>
    <p:extLst>
      <p:ext uri="{BB962C8B-B14F-4D97-AF65-F5344CB8AC3E}">
        <p14:creationId xmlns:p14="http://schemas.microsoft.com/office/powerpoint/2010/main" val="29537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dirty="0" smtClean="0"/>
              <a:t>Users and Groups API - GetUsers</a:t>
            </a:r>
            <a:endParaRPr lang="en-NZ"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4" y="1635991"/>
            <a:ext cx="10837862"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2" name="Left Arrow 3071"/>
          <p:cNvSpPr/>
          <p:nvPr/>
        </p:nvSpPr>
        <p:spPr bwMode="auto">
          <a:xfrm>
            <a:off x="6113535" y="2085040"/>
            <a:ext cx="1336747" cy="242316"/>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397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dirty="0" smtClean="0"/>
              <a:t>Users and Groups API - Client</a:t>
            </a:r>
            <a:endParaRPr lang="en-NZ" dirty="0"/>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 y="1660236"/>
            <a:ext cx="12047538"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eft Arrow 3"/>
          <p:cNvSpPr/>
          <p:nvPr/>
        </p:nvSpPr>
        <p:spPr bwMode="auto">
          <a:xfrm>
            <a:off x="7111062" y="2459113"/>
            <a:ext cx="1336747" cy="242316"/>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Left Arrow 4"/>
          <p:cNvSpPr/>
          <p:nvPr/>
        </p:nvSpPr>
        <p:spPr bwMode="auto">
          <a:xfrm>
            <a:off x="8520762" y="3619431"/>
            <a:ext cx="1336747" cy="242316"/>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Left Arrow 5"/>
          <p:cNvSpPr/>
          <p:nvPr/>
        </p:nvSpPr>
        <p:spPr bwMode="auto">
          <a:xfrm>
            <a:off x="9369353" y="4876523"/>
            <a:ext cx="1336747" cy="242316"/>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6619009" y="5118839"/>
            <a:ext cx="3238499" cy="218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Tree>
    <p:extLst>
      <p:ext uri="{BB962C8B-B14F-4D97-AF65-F5344CB8AC3E}">
        <p14:creationId xmlns:p14="http://schemas.microsoft.com/office/powerpoint/2010/main" val="185316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dirty="0" smtClean="0"/>
              <a:t>Users and Groups API - GetUsers</a:t>
            </a:r>
            <a:endParaRPr lang="en-NZ" dirty="0"/>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04" y="1635991"/>
            <a:ext cx="10837862"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2" name="Left Arrow 3071"/>
          <p:cNvSpPr/>
          <p:nvPr/>
        </p:nvSpPr>
        <p:spPr bwMode="auto">
          <a:xfrm>
            <a:off x="6113535" y="2085040"/>
            <a:ext cx="1336747" cy="242316"/>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Left Arrow 33"/>
          <p:cNvSpPr/>
          <p:nvPr/>
        </p:nvSpPr>
        <p:spPr bwMode="auto">
          <a:xfrm>
            <a:off x="9850582" y="3038477"/>
            <a:ext cx="1336747" cy="242316"/>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Left Arrow 35"/>
          <p:cNvSpPr/>
          <p:nvPr/>
        </p:nvSpPr>
        <p:spPr bwMode="auto">
          <a:xfrm>
            <a:off x="6366164" y="4987431"/>
            <a:ext cx="1336747" cy="242316"/>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Left Arrow 36"/>
          <p:cNvSpPr/>
          <p:nvPr/>
        </p:nvSpPr>
        <p:spPr bwMode="auto">
          <a:xfrm>
            <a:off x="7277101" y="5229747"/>
            <a:ext cx="1336747" cy="242316"/>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7050557" y="3013364"/>
            <a:ext cx="742625" cy="257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9" name="Rectangle 8"/>
          <p:cNvSpPr/>
          <p:nvPr/>
        </p:nvSpPr>
        <p:spPr>
          <a:xfrm>
            <a:off x="6663224" y="3330063"/>
            <a:ext cx="1555985" cy="257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3215" tIns="46607" rIns="93215" bIns="46607" rtlCol="0" anchor="ctr"/>
          <a:lstStyle/>
          <a:p>
            <a:pPr algn="ctr" defTabSz="932143"/>
            <a:endParaRPr lang="en-US" dirty="0">
              <a:solidFill>
                <a:srgbClr val="FFFFFF"/>
              </a:solidFill>
            </a:endParaRPr>
          </a:p>
        </p:txBody>
      </p:sp>
      <p:sp>
        <p:nvSpPr>
          <p:cNvPr id="10" name="Left Arrow 9"/>
          <p:cNvSpPr/>
          <p:nvPr/>
        </p:nvSpPr>
        <p:spPr bwMode="auto">
          <a:xfrm>
            <a:off x="2991613" y="6223395"/>
            <a:ext cx="1336747" cy="242316"/>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5833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7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 grpId="0" animBg="1"/>
      <p:bldP spid="3072" grpId="1" animBg="1"/>
      <p:bldP spid="34" grpId="0" animBg="1"/>
      <p:bldP spid="34" grpId="1" animBg="1"/>
      <p:bldP spid="36" grpId="0" animBg="1"/>
      <p:bldP spid="36" grpId="1" animBg="1"/>
      <p:bldP spid="37" grpId="0" animBg="1"/>
      <p:bldP spid="37" grpId="1" animBg="1"/>
      <p:bldP spid="8" grpId="0" animBg="1"/>
      <p:bldP spid="8" grpId="1" animBg="1"/>
      <p:bldP spid="9" grpId="0" animBg="1"/>
      <p:bldP spid="9" grpId="1" animBg="1"/>
      <p:bldP spid="10" grpId="0" animBg="1"/>
      <p:bldP spid="1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NZ" dirty="0" smtClean="0"/>
              <a:t>Mobile app</a:t>
            </a:r>
            <a:endParaRPr lang="en-NZ" dirty="0"/>
          </a:p>
        </p:txBody>
      </p:sp>
      <p:sp>
        <p:nvSpPr>
          <p:cNvPr id="5" name="Text Placeholder 4"/>
          <p:cNvSpPr>
            <a:spLocks noGrp="1"/>
          </p:cNvSpPr>
          <p:nvPr>
            <p:ph type="body" sz="quarter" idx="12"/>
          </p:nvPr>
        </p:nvSpPr>
        <p:spPr/>
        <p:txBody>
          <a:bodyPr/>
          <a:lstStyle/>
          <a:p>
            <a:r>
              <a:rPr lang="en-NZ" dirty="0" smtClean="0"/>
              <a:t>Strategies and Architecture</a:t>
            </a:r>
            <a:endParaRPr lang="en-NZ" dirty="0"/>
          </a:p>
        </p:txBody>
      </p:sp>
    </p:spTree>
    <p:extLst>
      <p:ext uri="{BB962C8B-B14F-4D97-AF65-F5344CB8AC3E}">
        <p14:creationId xmlns:p14="http://schemas.microsoft.com/office/powerpoint/2010/main" val="1506863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14835" y="296903"/>
            <a:ext cx="5302391" cy="940855"/>
          </a:xfrm>
        </p:spPr>
        <p:txBody>
          <a:bodyPr/>
          <a:lstStyle/>
          <a:p>
            <a:r>
              <a:rPr lang="en-NZ" sz="4000" dirty="0">
                <a:solidFill>
                  <a:schemeClr val="bg2"/>
                </a:solidFill>
              </a:rPr>
              <a:t>Native </a:t>
            </a:r>
            <a:r>
              <a:rPr lang="en-NZ" sz="4000" dirty="0" smtClean="0">
                <a:solidFill>
                  <a:schemeClr val="bg2"/>
                </a:solidFill>
              </a:rPr>
              <a:t>Tools</a:t>
            </a:r>
            <a:endParaRPr lang="en-US" sz="4000" dirty="0">
              <a:solidFill>
                <a:schemeClr val="bg2"/>
              </a:solidFill>
            </a:endParaRPr>
          </a:p>
        </p:txBody>
      </p:sp>
      <p:sp>
        <p:nvSpPr>
          <p:cNvPr id="21" name="Rectangle 20"/>
          <p:cNvSpPr/>
          <p:nvPr/>
        </p:nvSpPr>
        <p:spPr bwMode="auto">
          <a:xfrm>
            <a:off x="7908636" y="2093500"/>
            <a:ext cx="1947424" cy="4111103"/>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4" name="Rectangle 33"/>
          <p:cNvSpPr/>
          <p:nvPr/>
        </p:nvSpPr>
        <p:spPr bwMode="auto">
          <a:xfrm>
            <a:off x="7908636" y="773538"/>
            <a:ext cx="1947424" cy="1208804"/>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5" name="Rectangle 14"/>
          <p:cNvSpPr/>
          <p:nvPr/>
        </p:nvSpPr>
        <p:spPr>
          <a:xfrm>
            <a:off x="8004017" y="1014057"/>
            <a:ext cx="1696473" cy="855101"/>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Xcode</a:t>
            </a:r>
          </a:p>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Objective C</a:t>
            </a:r>
          </a:p>
          <a:p>
            <a:pPr algn="ctr" defTabSz="931927" fontAlgn="base">
              <a:lnSpc>
                <a:spcPct val="90000"/>
              </a:lnSpc>
              <a:spcBef>
                <a:spcPct val="0"/>
              </a:spcBef>
              <a:spcAft>
                <a:spcPct val="0"/>
              </a:spcAft>
            </a:pPr>
            <a:endParaRPr lang="en-US" dirty="0">
              <a:solidFill>
                <a:srgbClr val="FFFFFF"/>
              </a:solidFill>
              <a:ea typeface="Segoe UI" pitchFamily="34" charset="0"/>
              <a:cs typeface="Segoe UI Semibold" panose="020B07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097" y="3827372"/>
            <a:ext cx="876300" cy="1057275"/>
          </a:xfrm>
          <a:prstGeom prst="rect">
            <a:avLst/>
          </a:prstGeom>
        </p:spPr>
      </p:pic>
    </p:spTree>
    <p:extLst>
      <p:ext uri="{BB962C8B-B14F-4D97-AF65-F5344CB8AC3E}">
        <p14:creationId xmlns:p14="http://schemas.microsoft.com/office/powerpoint/2010/main" val="2000616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9" name="Object 8"/>
          <p:cNvGraphicFramePr>
            <a:graphicFrameLocks noChangeAspect="1"/>
          </p:cNvGraphicFramePr>
          <p:nvPr>
            <p:extLst>
              <p:ext uri="{D42A27DB-BD31-4B8C-83A1-F6EECF244321}">
                <p14:modId xmlns:p14="http://schemas.microsoft.com/office/powerpoint/2010/main" val="2674254815"/>
              </p:ext>
            </p:extLst>
          </p:nvPr>
        </p:nvGraphicFramePr>
        <p:xfrm>
          <a:off x="505161" y="2093500"/>
          <a:ext cx="6348412" cy="4762500"/>
        </p:xfrm>
        <a:graphic>
          <a:graphicData uri="http://schemas.openxmlformats.org/presentationml/2006/ole">
            <mc:AlternateContent xmlns:mc="http://schemas.openxmlformats.org/markup-compatibility/2006">
              <mc:Choice xmlns:v="urn:schemas-microsoft-com:vml" Requires="v">
                <p:oleObj spid="_x0000_s6175" r:id="rId4" imgW="6348960" imgH="4761720" progId="">
                  <p:embed/>
                </p:oleObj>
              </mc:Choice>
              <mc:Fallback>
                <p:oleObj r:id="rId4" imgW="6348960" imgH="4761720" progId="">
                  <p:embed/>
                  <p:pic>
                    <p:nvPicPr>
                      <p:cNvPr id="0" name=""/>
                      <p:cNvPicPr/>
                      <p:nvPr/>
                    </p:nvPicPr>
                    <p:blipFill>
                      <a:blip r:embed="rId5"/>
                      <a:stretch>
                        <a:fillRect/>
                      </a:stretch>
                    </p:blipFill>
                    <p:spPr>
                      <a:xfrm>
                        <a:off x="505161" y="2093500"/>
                        <a:ext cx="6348412" cy="4762500"/>
                      </a:xfrm>
                      <a:prstGeom prst="rect">
                        <a:avLst/>
                      </a:prstGeom>
                    </p:spPr>
                  </p:pic>
                </p:oleObj>
              </mc:Fallback>
            </mc:AlternateContent>
          </a:graphicData>
        </a:graphic>
      </p:graphicFrame>
      <p:sp>
        <p:nvSpPr>
          <p:cNvPr id="17" name="Title 16"/>
          <p:cNvSpPr>
            <a:spLocks noGrp="1"/>
          </p:cNvSpPr>
          <p:nvPr>
            <p:ph type="title"/>
          </p:nvPr>
        </p:nvSpPr>
        <p:spPr>
          <a:xfrm>
            <a:off x="214835" y="296903"/>
            <a:ext cx="5302391" cy="940855"/>
          </a:xfrm>
        </p:spPr>
        <p:txBody>
          <a:bodyPr/>
          <a:lstStyle/>
          <a:p>
            <a:r>
              <a:rPr lang="en-NZ" sz="4000" dirty="0">
                <a:solidFill>
                  <a:schemeClr val="bg2"/>
                </a:solidFill>
              </a:rPr>
              <a:t>Native </a:t>
            </a:r>
            <a:r>
              <a:rPr lang="en-NZ" sz="4000" dirty="0" smtClean="0">
                <a:solidFill>
                  <a:schemeClr val="bg2"/>
                </a:solidFill>
              </a:rPr>
              <a:t>Tools</a:t>
            </a:r>
            <a:endParaRPr lang="en-US" sz="4000" dirty="0">
              <a:solidFill>
                <a:schemeClr val="bg2"/>
              </a:solidFill>
            </a:endParaRPr>
          </a:p>
        </p:txBody>
      </p:sp>
      <p:sp>
        <p:nvSpPr>
          <p:cNvPr id="21" name="Rectangle 20"/>
          <p:cNvSpPr/>
          <p:nvPr/>
        </p:nvSpPr>
        <p:spPr bwMode="auto">
          <a:xfrm>
            <a:off x="7908636" y="2093500"/>
            <a:ext cx="1947424" cy="4111103"/>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4" name="Rectangle 33"/>
          <p:cNvSpPr/>
          <p:nvPr/>
        </p:nvSpPr>
        <p:spPr bwMode="auto">
          <a:xfrm>
            <a:off x="7908636" y="773538"/>
            <a:ext cx="1947424" cy="1208804"/>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5" name="Rectangle 14"/>
          <p:cNvSpPr/>
          <p:nvPr/>
        </p:nvSpPr>
        <p:spPr>
          <a:xfrm>
            <a:off x="8004017" y="1014057"/>
            <a:ext cx="1696473" cy="855101"/>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Xcode</a:t>
            </a:r>
          </a:p>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Objective C</a:t>
            </a:r>
          </a:p>
          <a:p>
            <a:pPr algn="ctr" defTabSz="931927" fontAlgn="base">
              <a:lnSpc>
                <a:spcPct val="90000"/>
              </a:lnSpc>
              <a:spcBef>
                <a:spcPct val="0"/>
              </a:spcBef>
              <a:spcAft>
                <a:spcPct val="0"/>
              </a:spcAft>
            </a:pPr>
            <a:endParaRPr lang="en-US" dirty="0">
              <a:solidFill>
                <a:srgbClr val="FFFFFF"/>
              </a:solidFill>
              <a:ea typeface="Segoe UI" pitchFamily="34" charset="0"/>
              <a:cs typeface="Segoe UI Semibold" panose="020B0702040204020203" pitchFamily="34"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4097" y="3827372"/>
            <a:ext cx="876300" cy="1057275"/>
          </a:xfrm>
          <a:prstGeom prst="rect">
            <a:avLst/>
          </a:prstGeom>
        </p:spPr>
      </p:pic>
      <p:sp>
        <p:nvSpPr>
          <p:cNvPr id="3" name="TextBox 2"/>
          <p:cNvSpPr txBox="1"/>
          <p:nvPr/>
        </p:nvSpPr>
        <p:spPr>
          <a:xfrm rot="20288639">
            <a:off x="295841" y="1825766"/>
            <a:ext cx="5007268" cy="794064"/>
          </a:xfrm>
          <a:prstGeom prst="rect">
            <a:avLst/>
          </a:prstGeom>
          <a:noFill/>
        </p:spPr>
        <p:txBody>
          <a:bodyPr wrap="none" lIns="182880" tIns="146304" rIns="182880" bIns="146304" rtlCol="0">
            <a:spAutoFit/>
          </a:bodyPr>
          <a:lstStyle/>
          <a:p>
            <a:pPr>
              <a:lnSpc>
                <a:spcPct val="90000"/>
              </a:lnSpc>
              <a:spcAft>
                <a:spcPts val="600"/>
              </a:spcAft>
            </a:pPr>
            <a:r>
              <a:rPr lang="en-NZ" sz="3600" dirty="0" smtClean="0">
                <a:solidFill>
                  <a:srgbClr val="FF0000"/>
                </a:solidFill>
              </a:rPr>
              <a:t>Everything is awesome</a:t>
            </a:r>
          </a:p>
        </p:txBody>
      </p:sp>
    </p:spTree>
    <p:extLst>
      <p:ext uri="{BB962C8B-B14F-4D97-AF65-F5344CB8AC3E}">
        <p14:creationId xmlns:p14="http://schemas.microsoft.com/office/powerpoint/2010/main" val="2767588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14835" y="296903"/>
            <a:ext cx="5302391" cy="940855"/>
          </a:xfrm>
        </p:spPr>
        <p:txBody>
          <a:bodyPr/>
          <a:lstStyle/>
          <a:p>
            <a:r>
              <a:rPr lang="en-NZ" sz="4000" dirty="0">
                <a:solidFill>
                  <a:schemeClr val="bg2"/>
                </a:solidFill>
              </a:rPr>
              <a:t>Native </a:t>
            </a:r>
            <a:r>
              <a:rPr lang="en-NZ" sz="4000" dirty="0" smtClean="0">
                <a:solidFill>
                  <a:schemeClr val="bg2"/>
                </a:solidFill>
              </a:rPr>
              <a:t>Tools</a:t>
            </a:r>
            <a:endParaRPr lang="en-US" sz="4000" dirty="0">
              <a:solidFill>
                <a:schemeClr val="bg2"/>
              </a:solidFill>
            </a:endParaRPr>
          </a:p>
        </p:txBody>
      </p:sp>
      <p:sp>
        <p:nvSpPr>
          <p:cNvPr id="21" name="Rectangle 20"/>
          <p:cNvSpPr/>
          <p:nvPr/>
        </p:nvSpPr>
        <p:spPr bwMode="auto">
          <a:xfrm>
            <a:off x="5872803" y="2093500"/>
            <a:ext cx="1947424" cy="4111103"/>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0" name="Rectangle 29"/>
          <p:cNvSpPr/>
          <p:nvPr/>
        </p:nvSpPr>
        <p:spPr bwMode="auto">
          <a:xfrm>
            <a:off x="7930874" y="2093500"/>
            <a:ext cx="1947424" cy="4111103"/>
          </a:xfrm>
          <a:prstGeom prst="rect">
            <a:avLst/>
          </a:prstGeom>
          <a:solidFill>
            <a:srgbClr val="A4CA39"/>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4" name="Rectangle 33"/>
          <p:cNvSpPr/>
          <p:nvPr/>
        </p:nvSpPr>
        <p:spPr bwMode="auto">
          <a:xfrm>
            <a:off x="5872803" y="773538"/>
            <a:ext cx="1947424" cy="1208804"/>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5" name="Rectangle 14"/>
          <p:cNvSpPr/>
          <p:nvPr/>
        </p:nvSpPr>
        <p:spPr>
          <a:xfrm>
            <a:off x="5968184" y="1014057"/>
            <a:ext cx="1696473" cy="855101"/>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Xcode</a:t>
            </a:r>
          </a:p>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Objective C</a:t>
            </a:r>
          </a:p>
          <a:p>
            <a:pPr algn="ctr" defTabSz="931927" fontAlgn="base">
              <a:lnSpc>
                <a:spcPct val="90000"/>
              </a:lnSpc>
              <a:spcBef>
                <a:spcPct val="0"/>
              </a:spcBef>
              <a:spcAft>
                <a:spcPct val="0"/>
              </a:spcAft>
            </a:pPr>
            <a:endParaRPr lang="en-US" dirty="0">
              <a:solidFill>
                <a:srgbClr val="FFFFFF"/>
              </a:solidFill>
              <a:ea typeface="Segoe UI" pitchFamily="34" charset="0"/>
              <a:cs typeface="Segoe UI Semibold" panose="020B0702040204020203" pitchFamily="34" charset="0"/>
            </a:endParaRPr>
          </a:p>
        </p:txBody>
      </p:sp>
      <p:sp>
        <p:nvSpPr>
          <p:cNvPr id="35" name="Rectangle 34"/>
          <p:cNvSpPr/>
          <p:nvPr/>
        </p:nvSpPr>
        <p:spPr bwMode="auto">
          <a:xfrm>
            <a:off x="7930874" y="773538"/>
            <a:ext cx="1947424" cy="1208804"/>
          </a:xfrm>
          <a:prstGeom prst="rect">
            <a:avLst/>
          </a:prstGeom>
          <a:solidFill>
            <a:srgbClr val="A4CA39"/>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6" name="Rectangle 35"/>
          <p:cNvSpPr/>
          <p:nvPr/>
        </p:nvSpPr>
        <p:spPr>
          <a:xfrm>
            <a:off x="8026252" y="1014060"/>
            <a:ext cx="1696473" cy="600839"/>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Eclipse</a:t>
            </a:r>
          </a:p>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Java</a:t>
            </a:r>
            <a:endParaRPr lang="en-US" dirty="0">
              <a:solidFill>
                <a:srgbClr val="FFFFFF"/>
              </a:solidFill>
              <a:ea typeface="Segoe UI" pitchFamily="34" charset="0"/>
              <a:cs typeface="Segoe UI Semibold" panose="020B07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264" y="3827372"/>
            <a:ext cx="876300" cy="10572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0151" y="3865471"/>
            <a:ext cx="828675" cy="981075"/>
          </a:xfrm>
          <a:prstGeom prst="rect">
            <a:avLst/>
          </a:prstGeom>
        </p:spPr>
      </p:pic>
    </p:spTree>
    <p:extLst>
      <p:ext uri="{BB962C8B-B14F-4D97-AF65-F5344CB8AC3E}">
        <p14:creationId xmlns:p14="http://schemas.microsoft.com/office/powerpoint/2010/main" val="1608994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14835" y="296903"/>
            <a:ext cx="5302391" cy="940855"/>
          </a:xfrm>
        </p:spPr>
        <p:txBody>
          <a:bodyPr/>
          <a:lstStyle/>
          <a:p>
            <a:r>
              <a:rPr lang="en-NZ" sz="4000" dirty="0">
                <a:solidFill>
                  <a:schemeClr val="bg2"/>
                </a:solidFill>
              </a:rPr>
              <a:t>Native </a:t>
            </a:r>
            <a:r>
              <a:rPr lang="en-NZ" sz="4000" dirty="0" smtClean="0">
                <a:solidFill>
                  <a:schemeClr val="bg2"/>
                </a:solidFill>
              </a:rPr>
              <a:t>Tools</a:t>
            </a:r>
            <a:endParaRPr lang="en-US" sz="4000" dirty="0">
              <a:solidFill>
                <a:schemeClr val="bg2"/>
              </a:solidFill>
            </a:endParaRPr>
          </a:p>
        </p:txBody>
      </p:sp>
      <p:sp>
        <p:nvSpPr>
          <p:cNvPr id="21" name="Rectangle 20"/>
          <p:cNvSpPr/>
          <p:nvPr/>
        </p:nvSpPr>
        <p:spPr bwMode="auto">
          <a:xfrm>
            <a:off x="5872803" y="2093500"/>
            <a:ext cx="1947424" cy="4111103"/>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0" name="Rectangle 29"/>
          <p:cNvSpPr/>
          <p:nvPr/>
        </p:nvSpPr>
        <p:spPr bwMode="auto">
          <a:xfrm>
            <a:off x="7930874" y="2093500"/>
            <a:ext cx="1947424" cy="4111103"/>
          </a:xfrm>
          <a:prstGeom prst="rect">
            <a:avLst/>
          </a:prstGeom>
          <a:solidFill>
            <a:srgbClr val="A4CA39"/>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2" name="Rectangle 31"/>
          <p:cNvSpPr/>
          <p:nvPr/>
        </p:nvSpPr>
        <p:spPr bwMode="auto">
          <a:xfrm>
            <a:off x="9983073" y="2093500"/>
            <a:ext cx="1947424" cy="4111103"/>
          </a:xfrm>
          <a:prstGeom prst="rect">
            <a:avLst/>
          </a:prstGeom>
          <a:solidFill>
            <a:srgbClr val="00B0F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4" name="Rectangle 33"/>
          <p:cNvSpPr/>
          <p:nvPr/>
        </p:nvSpPr>
        <p:spPr bwMode="auto">
          <a:xfrm>
            <a:off x="5872803" y="773538"/>
            <a:ext cx="1947424" cy="1208804"/>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5" name="Rectangle 14"/>
          <p:cNvSpPr/>
          <p:nvPr/>
        </p:nvSpPr>
        <p:spPr>
          <a:xfrm>
            <a:off x="5968184" y="1014057"/>
            <a:ext cx="1696473" cy="855101"/>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Xcode</a:t>
            </a:r>
          </a:p>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Objective C</a:t>
            </a:r>
          </a:p>
          <a:p>
            <a:pPr algn="ctr" defTabSz="931927" fontAlgn="base">
              <a:lnSpc>
                <a:spcPct val="90000"/>
              </a:lnSpc>
              <a:spcBef>
                <a:spcPct val="0"/>
              </a:spcBef>
              <a:spcAft>
                <a:spcPct val="0"/>
              </a:spcAft>
            </a:pPr>
            <a:endParaRPr lang="en-US" dirty="0">
              <a:solidFill>
                <a:srgbClr val="FFFFFF"/>
              </a:solidFill>
              <a:ea typeface="Segoe UI" pitchFamily="34" charset="0"/>
              <a:cs typeface="Segoe UI Semibold" panose="020B0702040204020203" pitchFamily="34" charset="0"/>
            </a:endParaRPr>
          </a:p>
        </p:txBody>
      </p:sp>
      <p:sp>
        <p:nvSpPr>
          <p:cNvPr id="35" name="Rectangle 34"/>
          <p:cNvSpPr/>
          <p:nvPr/>
        </p:nvSpPr>
        <p:spPr bwMode="auto">
          <a:xfrm>
            <a:off x="7930874" y="773538"/>
            <a:ext cx="1947424" cy="1208804"/>
          </a:xfrm>
          <a:prstGeom prst="rect">
            <a:avLst/>
          </a:prstGeom>
          <a:solidFill>
            <a:srgbClr val="A4CA39"/>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6" name="Rectangle 35"/>
          <p:cNvSpPr/>
          <p:nvPr/>
        </p:nvSpPr>
        <p:spPr>
          <a:xfrm>
            <a:off x="8026252" y="1014060"/>
            <a:ext cx="1696473" cy="600839"/>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Eclipse</a:t>
            </a:r>
          </a:p>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Java</a:t>
            </a:r>
            <a:endParaRPr lang="en-US" dirty="0">
              <a:solidFill>
                <a:srgbClr val="FFFFFF"/>
              </a:solidFill>
              <a:ea typeface="Segoe UI" pitchFamily="34" charset="0"/>
              <a:cs typeface="Segoe UI Semibold" panose="020B0702040204020203" pitchFamily="34" charset="0"/>
            </a:endParaRPr>
          </a:p>
        </p:txBody>
      </p:sp>
      <p:sp>
        <p:nvSpPr>
          <p:cNvPr id="37" name="Rectangle 36"/>
          <p:cNvSpPr/>
          <p:nvPr/>
        </p:nvSpPr>
        <p:spPr bwMode="auto">
          <a:xfrm>
            <a:off x="9983073" y="773538"/>
            <a:ext cx="1947424" cy="1208804"/>
          </a:xfrm>
          <a:prstGeom prst="rect">
            <a:avLst/>
          </a:prstGeom>
          <a:solidFill>
            <a:srgbClr val="00B0F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8" name="Rectangle 37"/>
          <p:cNvSpPr/>
          <p:nvPr/>
        </p:nvSpPr>
        <p:spPr>
          <a:xfrm>
            <a:off x="10078451" y="1014060"/>
            <a:ext cx="1696473" cy="600839"/>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Visual Studio</a:t>
            </a:r>
          </a:p>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C#</a:t>
            </a:r>
            <a:endParaRPr lang="en-US" dirty="0">
              <a:solidFill>
                <a:srgbClr val="FFFFFF"/>
              </a:solidFill>
              <a:ea typeface="Segoe UI" pitchFamily="34" charset="0"/>
              <a:cs typeface="Segoe UI Semibold" panose="020B07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264" y="3827372"/>
            <a:ext cx="876300" cy="10572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0151" y="3865471"/>
            <a:ext cx="828675" cy="9810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9483" y="3926878"/>
            <a:ext cx="914400" cy="914400"/>
          </a:xfrm>
          <a:prstGeom prst="rect">
            <a:avLst/>
          </a:prstGeom>
        </p:spPr>
      </p:pic>
      <p:sp>
        <p:nvSpPr>
          <p:cNvPr id="20" name="Text Placeholder 5"/>
          <p:cNvSpPr>
            <a:spLocks noGrp="1"/>
          </p:cNvSpPr>
          <p:nvPr/>
        </p:nvSpPr>
        <p:spPr>
          <a:xfrm>
            <a:off x="214835" y="1161325"/>
            <a:ext cx="5302391" cy="1415665"/>
          </a:xfrm>
          <a:prstGeom prst="rect">
            <a:avLst/>
          </a:prstGeom>
        </p:spPr>
        <p:txBody>
          <a:bodyPr vert="horz" wrap="square" lIns="146218" tIns="91387" rIns="146218" bIns="91387" rtlCol="0">
            <a:spAutoFit/>
          </a:bodyPr>
          <a:lstStyle>
            <a:lvl1pPr marL="0"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97"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467"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6932"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399"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701" lvl="1" indent="-342701">
              <a:buFont typeface="Arial" panose="020B0604020202020204" pitchFamily="34" charset="0"/>
              <a:buChar char="•"/>
            </a:pPr>
            <a:r>
              <a:rPr lang="en-US" dirty="0" smtClean="0">
                <a:solidFill>
                  <a:srgbClr val="002050"/>
                </a:solidFill>
              </a:rPr>
              <a:t>Multiple code bases harder to maintain</a:t>
            </a:r>
          </a:p>
          <a:p>
            <a:pPr marL="342701" lvl="1" indent="-342701">
              <a:buFont typeface="Arial" panose="020B0604020202020204" pitchFamily="34" charset="0"/>
              <a:buChar char="•"/>
            </a:pPr>
            <a:r>
              <a:rPr lang="en-US" dirty="0" smtClean="0">
                <a:solidFill>
                  <a:srgbClr val="002050"/>
                </a:solidFill>
              </a:rPr>
              <a:t>Three different teams with three different set of skills</a:t>
            </a:r>
          </a:p>
          <a:p>
            <a:pPr marL="342701" lvl="1" indent="-342701">
              <a:buFont typeface="Arial" panose="020B0604020202020204" pitchFamily="34" charset="0"/>
              <a:buChar char="•"/>
            </a:pPr>
            <a:r>
              <a:rPr lang="en-US" dirty="0" smtClean="0">
                <a:solidFill>
                  <a:srgbClr val="002050"/>
                </a:solidFill>
              </a:rPr>
              <a:t>Most expensive approach</a:t>
            </a:r>
          </a:p>
        </p:txBody>
      </p:sp>
    </p:spTree>
    <p:extLst>
      <p:ext uri="{BB962C8B-B14F-4D97-AF65-F5344CB8AC3E}">
        <p14:creationId xmlns:p14="http://schemas.microsoft.com/office/powerpoint/2010/main" val="340146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Office 365 and Azure Active Directory</a:t>
            </a:r>
            <a:endParaRPr lang="en-US" dirty="0"/>
          </a:p>
        </p:txBody>
      </p:sp>
    </p:spTree>
    <p:extLst>
      <p:ext uri="{BB962C8B-B14F-4D97-AF65-F5344CB8AC3E}">
        <p14:creationId xmlns:p14="http://schemas.microsoft.com/office/powerpoint/2010/main" val="50880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14835" y="296903"/>
            <a:ext cx="5302391" cy="940855"/>
          </a:xfrm>
        </p:spPr>
        <p:txBody>
          <a:bodyPr/>
          <a:lstStyle/>
          <a:p>
            <a:r>
              <a:rPr lang="en-NZ" sz="4000" dirty="0">
                <a:solidFill>
                  <a:schemeClr val="bg2"/>
                </a:solidFill>
              </a:rPr>
              <a:t>Hybrid </a:t>
            </a:r>
            <a:r>
              <a:rPr lang="en-NZ" sz="4000" dirty="0" smtClean="0">
                <a:solidFill>
                  <a:schemeClr val="bg2"/>
                </a:solidFill>
              </a:rPr>
              <a:t>Applications</a:t>
            </a:r>
            <a:endParaRPr lang="en-US" sz="4000" dirty="0">
              <a:solidFill>
                <a:schemeClr val="bg2"/>
              </a:solidFill>
            </a:endParaRPr>
          </a:p>
        </p:txBody>
      </p:sp>
      <p:sp>
        <p:nvSpPr>
          <p:cNvPr id="18" name="Text Placeholder 5"/>
          <p:cNvSpPr>
            <a:spLocks noGrp="1"/>
          </p:cNvSpPr>
          <p:nvPr>
            <p:ph type="body" sz="quarter" idx="10"/>
          </p:nvPr>
        </p:nvSpPr>
        <p:spPr>
          <a:xfrm>
            <a:off x="214835" y="1275851"/>
            <a:ext cx="5302391" cy="812440"/>
          </a:xfrm>
        </p:spPr>
        <p:txBody>
          <a:bodyPr/>
          <a:lstStyle/>
          <a:p>
            <a:pPr marL="342701" lvl="1" indent="-342701">
              <a:buFont typeface="Arial" panose="020B0604020202020204" pitchFamily="34" charset="0"/>
              <a:buChar char="•"/>
            </a:pPr>
            <a:r>
              <a:rPr lang="en-US" dirty="0">
                <a:solidFill>
                  <a:schemeClr val="bg2"/>
                </a:solidFill>
              </a:rPr>
              <a:t>Write Once Run </a:t>
            </a:r>
            <a:r>
              <a:rPr lang="en-US" dirty="0" smtClean="0">
                <a:solidFill>
                  <a:schemeClr val="bg2"/>
                </a:solidFill>
              </a:rPr>
              <a:t>Anywhere</a:t>
            </a:r>
          </a:p>
          <a:p>
            <a:pPr lvl="1"/>
            <a:endParaRPr lang="en-US" dirty="0" smtClean="0">
              <a:solidFill>
                <a:schemeClr val="bg2"/>
              </a:solidFill>
            </a:endParaRPr>
          </a:p>
        </p:txBody>
      </p:sp>
      <p:sp>
        <p:nvSpPr>
          <p:cNvPr id="21" name="Rectangle 20"/>
          <p:cNvSpPr/>
          <p:nvPr/>
        </p:nvSpPr>
        <p:spPr bwMode="auto">
          <a:xfrm>
            <a:off x="5884839" y="4335071"/>
            <a:ext cx="1947424" cy="1937084"/>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0" name="Rectangle 29"/>
          <p:cNvSpPr/>
          <p:nvPr/>
        </p:nvSpPr>
        <p:spPr bwMode="auto">
          <a:xfrm>
            <a:off x="7942901" y="4335071"/>
            <a:ext cx="1947424" cy="1937084"/>
          </a:xfrm>
          <a:prstGeom prst="rect">
            <a:avLst/>
          </a:prstGeom>
          <a:solidFill>
            <a:srgbClr val="A4CA39"/>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2" name="Rectangle 31"/>
          <p:cNvSpPr/>
          <p:nvPr/>
        </p:nvSpPr>
        <p:spPr bwMode="auto">
          <a:xfrm>
            <a:off x="9995100" y="4335071"/>
            <a:ext cx="1947424" cy="1937084"/>
          </a:xfrm>
          <a:prstGeom prst="rect">
            <a:avLst/>
          </a:prstGeom>
          <a:solidFill>
            <a:srgbClr val="00B0F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4" name="Rectangle 33"/>
          <p:cNvSpPr/>
          <p:nvPr/>
        </p:nvSpPr>
        <p:spPr bwMode="auto">
          <a:xfrm>
            <a:off x="5884832" y="856492"/>
            <a:ext cx="6057692" cy="1208804"/>
          </a:xfrm>
          <a:prstGeom prst="rect">
            <a:avLst/>
          </a:prstGeom>
          <a:solidFill>
            <a:srgbClr val="DED014"/>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5" name="Rectangle 14"/>
          <p:cNvSpPr/>
          <p:nvPr/>
        </p:nvSpPr>
        <p:spPr>
          <a:xfrm>
            <a:off x="5969120" y="1333286"/>
            <a:ext cx="5834801" cy="346577"/>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HTML 5 | JavaScript | CSS 3</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296" y="4667195"/>
            <a:ext cx="876300" cy="10572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2184" y="4705294"/>
            <a:ext cx="828675" cy="9810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1519" y="4766707"/>
            <a:ext cx="914400" cy="914400"/>
          </a:xfrm>
          <a:prstGeom prst="rect">
            <a:avLst/>
          </a:prstGeom>
        </p:spPr>
      </p:pic>
      <p:sp>
        <p:nvSpPr>
          <p:cNvPr id="16" name="Rectangle 15"/>
          <p:cNvSpPr/>
          <p:nvPr/>
        </p:nvSpPr>
        <p:spPr bwMode="auto">
          <a:xfrm>
            <a:off x="5884832" y="2183237"/>
            <a:ext cx="6057692" cy="2067621"/>
          </a:xfrm>
          <a:prstGeom prst="rect">
            <a:avLst/>
          </a:prstGeom>
          <a:solidFill>
            <a:schemeClr val="bg1"/>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9" name="Rectangle 18"/>
          <p:cNvSpPr/>
          <p:nvPr/>
        </p:nvSpPr>
        <p:spPr>
          <a:xfrm>
            <a:off x="8065447" y="2951861"/>
            <a:ext cx="1696473" cy="840175"/>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Black Box</a:t>
            </a:r>
          </a:p>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Cross complier</a:t>
            </a:r>
          </a:p>
          <a:p>
            <a:pPr algn="ctr" defTabSz="931927" fontAlgn="base">
              <a:lnSpc>
                <a:spcPct val="90000"/>
              </a:lnSpc>
              <a:spcBef>
                <a:spcPct val="0"/>
              </a:spcBef>
              <a:spcAft>
                <a:spcPct val="0"/>
              </a:spcAft>
            </a:pPr>
            <a:endParaRPr lang="en-US" dirty="0">
              <a:solidFill>
                <a:srgbClr val="FFFFFF"/>
              </a:solidFill>
              <a:ea typeface="Segoe UI" pitchFamily="34" charset="0"/>
              <a:cs typeface="Segoe UI Semibold" panose="020B0702040204020203" pitchFamily="34" charset="0"/>
            </a:endParaRPr>
          </a:p>
        </p:txBody>
      </p:sp>
      <p:sp>
        <p:nvSpPr>
          <p:cNvPr id="20" name="Down Arrow 19"/>
          <p:cNvSpPr/>
          <p:nvPr/>
        </p:nvSpPr>
        <p:spPr bwMode="auto">
          <a:xfrm>
            <a:off x="6616236" y="4044120"/>
            <a:ext cx="484632" cy="580971"/>
          </a:xfrm>
          <a:prstGeom prst="down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b" anchorCtr="0" forceAA="0" compatLnSpc="1">
            <a:prstTxWarp prst="textNoShape">
              <a:avLst/>
            </a:prstTxWarp>
            <a:noAutofit/>
          </a:bodyPr>
          <a:lstStyle/>
          <a:p>
            <a:pPr algn="ctr" defTabSz="931927" fontAlgn="base">
              <a:lnSpc>
                <a:spcPct val="90000"/>
              </a:lnSpc>
              <a:spcBef>
                <a:spcPct val="0"/>
              </a:spcBef>
              <a:spcAft>
                <a:spcPct val="0"/>
              </a:spcAft>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sp>
        <p:nvSpPr>
          <p:cNvPr id="22" name="Down Arrow 21"/>
          <p:cNvSpPr/>
          <p:nvPr/>
        </p:nvSpPr>
        <p:spPr bwMode="auto">
          <a:xfrm>
            <a:off x="8671366" y="4040109"/>
            <a:ext cx="484632" cy="580971"/>
          </a:xfrm>
          <a:prstGeom prst="down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b" anchorCtr="0" forceAA="0" compatLnSpc="1">
            <a:prstTxWarp prst="textNoShape">
              <a:avLst/>
            </a:prstTxWarp>
            <a:noAutofit/>
          </a:bodyPr>
          <a:lstStyle/>
          <a:p>
            <a:pPr algn="ctr" defTabSz="931927" fontAlgn="base">
              <a:lnSpc>
                <a:spcPct val="90000"/>
              </a:lnSpc>
              <a:spcBef>
                <a:spcPct val="0"/>
              </a:spcBef>
              <a:spcAft>
                <a:spcPct val="0"/>
              </a:spcAft>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sp>
        <p:nvSpPr>
          <p:cNvPr id="23" name="Down Arrow 22"/>
          <p:cNvSpPr/>
          <p:nvPr/>
        </p:nvSpPr>
        <p:spPr bwMode="auto">
          <a:xfrm>
            <a:off x="10726497" y="4045343"/>
            <a:ext cx="484632" cy="580971"/>
          </a:xfrm>
          <a:prstGeom prst="down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b" anchorCtr="0" forceAA="0" compatLnSpc="1">
            <a:prstTxWarp prst="textNoShape">
              <a:avLst/>
            </a:prstTxWarp>
            <a:noAutofit/>
          </a:bodyPr>
          <a:lstStyle/>
          <a:p>
            <a:pPr algn="ctr" defTabSz="931927" fontAlgn="base">
              <a:lnSpc>
                <a:spcPct val="90000"/>
              </a:lnSpc>
              <a:spcBef>
                <a:spcPct val="0"/>
              </a:spcBef>
              <a:spcAft>
                <a:spcPct val="0"/>
              </a:spcAft>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835" y="2560201"/>
            <a:ext cx="5524504" cy="3711954"/>
          </a:xfrm>
          <a:prstGeom prst="rect">
            <a:avLst/>
          </a:prstGeom>
        </p:spPr>
      </p:pic>
      <p:sp>
        <p:nvSpPr>
          <p:cNvPr id="25" name="Text Placeholder 5"/>
          <p:cNvSpPr txBox="1">
            <a:spLocks/>
          </p:cNvSpPr>
          <p:nvPr/>
        </p:nvSpPr>
        <p:spPr>
          <a:xfrm>
            <a:off x="214835" y="5810597"/>
            <a:ext cx="5524504" cy="461558"/>
          </a:xfrm>
          <a:prstGeom prst="rect">
            <a:avLst/>
          </a:prstGeom>
          <a:solidFill>
            <a:schemeClr val="bg1"/>
          </a:solidFill>
        </p:spPr>
        <p:txBody>
          <a:bodyPr vert="horz" wrap="square" lIns="146218" tIns="91387" rIns="146218" bIns="91387" rtlCol="0">
            <a:spAutoFit/>
          </a:bodyPr>
          <a:lstStyle>
            <a:lvl1pPr marL="0"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97"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467"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6932"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399"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r>
              <a:rPr lang="en-US" b="1" dirty="0" smtClean="0">
                <a:solidFill>
                  <a:srgbClr val="FFFFFF"/>
                </a:solidFill>
              </a:rPr>
              <a:t>Yes We Can</a:t>
            </a:r>
          </a:p>
        </p:txBody>
      </p:sp>
    </p:spTree>
    <p:extLst>
      <p:ext uri="{BB962C8B-B14F-4D97-AF65-F5344CB8AC3E}">
        <p14:creationId xmlns:p14="http://schemas.microsoft.com/office/powerpoint/2010/main" val="1582642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14835" y="296903"/>
            <a:ext cx="5302391" cy="940855"/>
          </a:xfrm>
        </p:spPr>
        <p:txBody>
          <a:bodyPr/>
          <a:lstStyle/>
          <a:p>
            <a:r>
              <a:rPr lang="en-NZ" sz="4000" dirty="0">
                <a:solidFill>
                  <a:schemeClr val="bg2"/>
                </a:solidFill>
              </a:rPr>
              <a:t>Hybrid </a:t>
            </a:r>
            <a:r>
              <a:rPr lang="en-NZ" sz="4000" dirty="0" smtClean="0">
                <a:solidFill>
                  <a:schemeClr val="bg2"/>
                </a:solidFill>
              </a:rPr>
              <a:t>Applications</a:t>
            </a:r>
            <a:endParaRPr lang="en-US" sz="4000" dirty="0">
              <a:solidFill>
                <a:schemeClr val="bg2"/>
              </a:solidFill>
            </a:endParaRPr>
          </a:p>
        </p:txBody>
      </p:sp>
      <p:sp>
        <p:nvSpPr>
          <p:cNvPr id="18" name="Text Placeholder 5"/>
          <p:cNvSpPr>
            <a:spLocks noGrp="1"/>
          </p:cNvSpPr>
          <p:nvPr>
            <p:ph type="body" sz="quarter" idx="10"/>
          </p:nvPr>
        </p:nvSpPr>
        <p:spPr>
          <a:xfrm>
            <a:off x="214835" y="1275851"/>
            <a:ext cx="5302391" cy="812440"/>
          </a:xfrm>
        </p:spPr>
        <p:txBody>
          <a:bodyPr/>
          <a:lstStyle/>
          <a:p>
            <a:pPr marL="342701" lvl="1" indent="-342701">
              <a:buFont typeface="Arial" panose="020B0604020202020204" pitchFamily="34" charset="0"/>
              <a:buChar char="•"/>
            </a:pPr>
            <a:r>
              <a:rPr lang="en-US" dirty="0">
                <a:solidFill>
                  <a:schemeClr val="bg2"/>
                </a:solidFill>
              </a:rPr>
              <a:t>Write Once Run </a:t>
            </a:r>
            <a:r>
              <a:rPr lang="en-US" dirty="0" smtClean="0">
                <a:solidFill>
                  <a:schemeClr val="bg2"/>
                </a:solidFill>
              </a:rPr>
              <a:t>Anywhere</a:t>
            </a:r>
          </a:p>
          <a:p>
            <a:pPr lvl="1"/>
            <a:endParaRPr lang="en-US" dirty="0" smtClean="0">
              <a:solidFill>
                <a:schemeClr val="bg2"/>
              </a:solidFill>
            </a:endParaRPr>
          </a:p>
        </p:txBody>
      </p:sp>
      <p:sp>
        <p:nvSpPr>
          <p:cNvPr id="21" name="Rectangle 20"/>
          <p:cNvSpPr/>
          <p:nvPr/>
        </p:nvSpPr>
        <p:spPr bwMode="auto">
          <a:xfrm>
            <a:off x="5884839" y="4335071"/>
            <a:ext cx="1947424" cy="1937084"/>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0" name="Rectangle 29"/>
          <p:cNvSpPr/>
          <p:nvPr/>
        </p:nvSpPr>
        <p:spPr bwMode="auto">
          <a:xfrm>
            <a:off x="7942901" y="4335071"/>
            <a:ext cx="1947424" cy="1937084"/>
          </a:xfrm>
          <a:prstGeom prst="rect">
            <a:avLst/>
          </a:prstGeom>
          <a:solidFill>
            <a:srgbClr val="A4CA39"/>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2" name="Rectangle 31"/>
          <p:cNvSpPr/>
          <p:nvPr/>
        </p:nvSpPr>
        <p:spPr bwMode="auto">
          <a:xfrm>
            <a:off x="9995100" y="4335071"/>
            <a:ext cx="1947424" cy="1937084"/>
          </a:xfrm>
          <a:prstGeom prst="rect">
            <a:avLst/>
          </a:prstGeom>
          <a:solidFill>
            <a:srgbClr val="00B0F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4" name="Rectangle 33"/>
          <p:cNvSpPr/>
          <p:nvPr/>
        </p:nvSpPr>
        <p:spPr bwMode="auto">
          <a:xfrm>
            <a:off x="5884832" y="856492"/>
            <a:ext cx="6057692" cy="1208804"/>
          </a:xfrm>
          <a:prstGeom prst="rect">
            <a:avLst/>
          </a:prstGeom>
          <a:solidFill>
            <a:srgbClr val="DED014"/>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5" name="Rectangle 14"/>
          <p:cNvSpPr/>
          <p:nvPr/>
        </p:nvSpPr>
        <p:spPr>
          <a:xfrm>
            <a:off x="5969120" y="1333286"/>
            <a:ext cx="5834801" cy="346577"/>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HTML 5 | JavaScript | CSS 3</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296" y="4667195"/>
            <a:ext cx="876300" cy="10572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2184" y="4705294"/>
            <a:ext cx="828675" cy="9810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1519" y="4766707"/>
            <a:ext cx="914400" cy="914400"/>
          </a:xfrm>
          <a:prstGeom prst="rect">
            <a:avLst/>
          </a:prstGeom>
        </p:spPr>
      </p:pic>
      <p:sp>
        <p:nvSpPr>
          <p:cNvPr id="16" name="Rectangle 15"/>
          <p:cNvSpPr/>
          <p:nvPr/>
        </p:nvSpPr>
        <p:spPr bwMode="auto">
          <a:xfrm>
            <a:off x="5884832" y="2183237"/>
            <a:ext cx="6057692" cy="2067621"/>
          </a:xfrm>
          <a:prstGeom prst="rect">
            <a:avLst/>
          </a:prstGeom>
          <a:solidFill>
            <a:schemeClr val="bg1"/>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9" name="Rectangle 18"/>
          <p:cNvSpPr/>
          <p:nvPr/>
        </p:nvSpPr>
        <p:spPr>
          <a:xfrm>
            <a:off x="8065447" y="2951861"/>
            <a:ext cx="1696473" cy="840175"/>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Black Box</a:t>
            </a:r>
          </a:p>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Cross complier</a:t>
            </a:r>
          </a:p>
          <a:p>
            <a:pPr algn="ctr" defTabSz="931927" fontAlgn="base">
              <a:lnSpc>
                <a:spcPct val="90000"/>
              </a:lnSpc>
              <a:spcBef>
                <a:spcPct val="0"/>
              </a:spcBef>
              <a:spcAft>
                <a:spcPct val="0"/>
              </a:spcAft>
            </a:pPr>
            <a:endParaRPr lang="en-US" dirty="0">
              <a:solidFill>
                <a:srgbClr val="FFFFFF"/>
              </a:solidFill>
              <a:ea typeface="Segoe UI" pitchFamily="34" charset="0"/>
              <a:cs typeface="Segoe UI Semibold" panose="020B0702040204020203" pitchFamily="34" charset="0"/>
            </a:endParaRPr>
          </a:p>
        </p:txBody>
      </p:sp>
      <p:sp>
        <p:nvSpPr>
          <p:cNvPr id="20" name="Down Arrow 19"/>
          <p:cNvSpPr/>
          <p:nvPr/>
        </p:nvSpPr>
        <p:spPr bwMode="auto">
          <a:xfrm>
            <a:off x="6616236" y="4044120"/>
            <a:ext cx="484632" cy="580971"/>
          </a:xfrm>
          <a:prstGeom prst="down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b" anchorCtr="0" forceAA="0" compatLnSpc="1">
            <a:prstTxWarp prst="textNoShape">
              <a:avLst/>
            </a:prstTxWarp>
            <a:noAutofit/>
          </a:bodyPr>
          <a:lstStyle/>
          <a:p>
            <a:pPr algn="ctr" defTabSz="931927" fontAlgn="base">
              <a:lnSpc>
                <a:spcPct val="90000"/>
              </a:lnSpc>
              <a:spcBef>
                <a:spcPct val="0"/>
              </a:spcBef>
              <a:spcAft>
                <a:spcPct val="0"/>
              </a:spcAft>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sp>
        <p:nvSpPr>
          <p:cNvPr id="22" name="Down Arrow 21"/>
          <p:cNvSpPr/>
          <p:nvPr/>
        </p:nvSpPr>
        <p:spPr bwMode="auto">
          <a:xfrm>
            <a:off x="8671366" y="4040109"/>
            <a:ext cx="484632" cy="580971"/>
          </a:xfrm>
          <a:prstGeom prst="down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b" anchorCtr="0" forceAA="0" compatLnSpc="1">
            <a:prstTxWarp prst="textNoShape">
              <a:avLst/>
            </a:prstTxWarp>
            <a:noAutofit/>
          </a:bodyPr>
          <a:lstStyle/>
          <a:p>
            <a:pPr algn="ctr" defTabSz="931927" fontAlgn="base">
              <a:lnSpc>
                <a:spcPct val="90000"/>
              </a:lnSpc>
              <a:spcBef>
                <a:spcPct val="0"/>
              </a:spcBef>
              <a:spcAft>
                <a:spcPct val="0"/>
              </a:spcAft>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sp>
        <p:nvSpPr>
          <p:cNvPr id="23" name="Down Arrow 22"/>
          <p:cNvSpPr/>
          <p:nvPr/>
        </p:nvSpPr>
        <p:spPr bwMode="auto">
          <a:xfrm>
            <a:off x="10726497" y="4045343"/>
            <a:ext cx="484632" cy="580971"/>
          </a:xfrm>
          <a:prstGeom prst="down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b" anchorCtr="0" forceAA="0" compatLnSpc="1">
            <a:prstTxWarp prst="textNoShape">
              <a:avLst/>
            </a:prstTxWarp>
            <a:noAutofit/>
          </a:bodyPr>
          <a:lstStyle/>
          <a:p>
            <a:pPr algn="ctr" defTabSz="931927" fontAlgn="base">
              <a:lnSpc>
                <a:spcPct val="90000"/>
              </a:lnSpc>
              <a:spcBef>
                <a:spcPct val="0"/>
              </a:spcBef>
              <a:spcAft>
                <a:spcPct val="0"/>
              </a:spcAft>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835" y="2560201"/>
            <a:ext cx="5524504" cy="3711954"/>
          </a:xfrm>
          <a:prstGeom prst="rect">
            <a:avLst/>
          </a:prstGeom>
        </p:spPr>
      </p:pic>
      <p:sp>
        <p:nvSpPr>
          <p:cNvPr id="25" name="Text Placeholder 5"/>
          <p:cNvSpPr txBox="1">
            <a:spLocks/>
          </p:cNvSpPr>
          <p:nvPr/>
        </p:nvSpPr>
        <p:spPr>
          <a:xfrm>
            <a:off x="214835" y="5810597"/>
            <a:ext cx="5524504" cy="461558"/>
          </a:xfrm>
          <a:prstGeom prst="rect">
            <a:avLst/>
          </a:prstGeom>
          <a:solidFill>
            <a:schemeClr val="bg1"/>
          </a:solidFill>
        </p:spPr>
        <p:txBody>
          <a:bodyPr vert="horz" wrap="square" lIns="146218" tIns="91387" rIns="146218" bIns="91387" rtlCol="0">
            <a:spAutoFit/>
          </a:bodyPr>
          <a:lstStyle>
            <a:lvl1pPr marL="0"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197"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467"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6932"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399" marR="0" indent="0" algn="l" defTabSz="93219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3544"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42"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41" indent="-233049" algn="l" defTabSz="93219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r>
              <a:rPr lang="en-US" b="1" dirty="0" smtClean="0">
                <a:solidFill>
                  <a:srgbClr val="FFFFFF"/>
                </a:solidFill>
              </a:rPr>
              <a:t>Yes We Can</a:t>
            </a:r>
          </a:p>
        </p:txBody>
      </p:sp>
    </p:spTree>
    <p:extLst>
      <p:ext uri="{BB962C8B-B14F-4D97-AF65-F5344CB8AC3E}">
        <p14:creationId xmlns:p14="http://schemas.microsoft.com/office/powerpoint/2010/main" val="1040114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5" name="Object 24"/>
          <p:cNvGraphicFramePr>
            <a:graphicFrameLocks noChangeAspect="1"/>
          </p:cNvGraphicFramePr>
          <p:nvPr>
            <p:extLst>
              <p:ext uri="{D42A27DB-BD31-4B8C-83A1-F6EECF244321}">
                <p14:modId xmlns:p14="http://schemas.microsoft.com/office/powerpoint/2010/main" val="4145615148"/>
              </p:ext>
            </p:extLst>
          </p:nvPr>
        </p:nvGraphicFramePr>
        <p:xfrm>
          <a:off x="7507112" y="1009750"/>
          <a:ext cx="3593922" cy="4787771"/>
        </p:xfrm>
        <a:graphic>
          <a:graphicData uri="http://schemas.openxmlformats.org/presentationml/2006/ole">
            <mc:AlternateContent xmlns:mc="http://schemas.openxmlformats.org/markup-compatibility/2006">
              <mc:Choice xmlns:v="urn:schemas-microsoft-com:vml" Requires="v">
                <p:oleObj spid="_x0000_s7199" name="Image" r:id="rId4" imgW="7720560" imgH="10285560" progId="Photoshop.Image.13">
                  <p:embed/>
                </p:oleObj>
              </mc:Choice>
              <mc:Fallback>
                <p:oleObj name="Image" r:id="rId4" imgW="7720560" imgH="10285560" progId="Photoshop.Image.13">
                  <p:embed/>
                  <p:pic>
                    <p:nvPicPr>
                      <p:cNvPr id="0" name=""/>
                      <p:cNvPicPr/>
                      <p:nvPr/>
                    </p:nvPicPr>
                    <p:blipFill>
                      <a:blip r:embed="rId5"/>
                      <a:stretch>
                        <a:fillRect/>
                      </a:stretch>
                    </p:blipFill>
                    <p:spPr>
                      <a:xfrm>
                        <a:off x="7507112" y="1009750"/>
                        <a:ext cx="3593922" cy="4787771"/>
                      </a:xfrm>
                      <a:prstGeom prst="rect">
                        <a:avLst/>
                      </a:prstGeom>
                    </p:spPr>
                  </p:pic>
                </p:oleObj>
              </mc:Fallback>
            </mc:AlternateContent>
          </a:graphicData>
        </a:graphic>
      </p:graphicFrame>
      <p:sp>
        <p:nvSpPr>
          <p:cNvPr id="26" name="Text Placeholder 5"/>
          <p:cNvSpPr>
            <a:spLocks noGrp="1"/>
          </p:cNvSpPr>
          <p:nvPr>
            <p:ph type="body" sz="quarter" idx="10"/>
          </p:nvPr>
        </p:nvSpPr>
        <p:spPr>
          <a:xfrm>
            <a:off x="1313326" y="5797515"/>
            <a:ext cx="3950771" cy="467146"/>
          </a:xfrm>
        </p:spPr>
        <p:txBody>
          <a:bodyPr/>
          <a:lstStyle/>
          <a:p>
            <a:pPr lvl="1" algn="ctr"/>
            <a:r>
              <a:rPr lang="en-US" dirty="0" smtClean="0">
                <a:solidFill>
                  <a:schemeClr val="bg2"/>
                </a:solidFill>
              </a:rPr>
              <a:t>Hybrid app</a:t>
            </a:r>
          </a:p>
        </p:txBody>
      </p:sp>
      <p:sp>
        <p:nvSpPr>
          <p:cNvPr id="27" name="Text Placeholder 5"/>
          <p:cNvSpPr txBox="1">
            <a:spLocks/>
          </p:cNvSpPr>
          <p:nvPr/>
        </p:nvSpPr>
        <p:spPr>
          <a:xfrm>
            <a:off x="7328692" y="5797515"/>
            <a:ext cx="3950771" cy="467146"/>
          </a:xfrm>
          <a:prstGeom prst="rect">
            <a:avLst/>
          </a:prstGeom>
        </p:spPr>
        <p:txBody>
          <a:bodyPr vert="horz" wrap="square" lIns="146218" tIns="91387" rIns="146218" bIns="91387"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r>
              <a:rPr lang="en-US" dirty="0" smtClean="0">
                <a:solidFill>
                  <a:srgbClr val="002050"/>
                </a:solidFill>
              </a:rPr>
              <a:t>Native app</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9318" y="1866389"/>
            <a:ext cx="3799056" cy="3556885"/>
          </a:xfrm>
          <a:prstGeom prst="rect">
            <a:avLst/>
          </a:prstGeom>
        </p:spPr>
      </p:pic>
    </p:spTree>
    <p:extLst>
      <p:ext uri="{BB962C8B-B14F-4D97-AF65-F5344CB8AC3E}">
        <p14:creationId xmlns:p14="http://schemas.microsoft.com/office/powerpoint/2010/main" val="2093373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851336" y="2790496"/>
            <a:ext cx="10689021" cy="2135352"/>
          </a:xfrm>
        </p:spPr>
        <p:txBody>
          <a:bodyPr/>
          <a:lstStyle/>
          <a:p>
            <a:pPr algn="ctr"/>
            <a:r>
              <a:rPr lang="en-NZ" sz="4000" dirty="0" smtClean="0">
                <a:solidFill>
                  <a:schemeClr val="bg2"/>
                </a:solidFill>
              </a:rPr>
              <a:t>Users expect rich experience </a:t>
            </a:r>
            <a:br>
              <a:rPr lang="en-NZ" sz="4000" dirty="0" smtClean="0">
                <a:solidFill>
                  <a:schemeClr val="bg2"/>
                </a:solidFill>
              </a:rPr>
            </a:br>
            <a:r>
              <a:rPr lang="en-NZ" sz="4000" dirty="0" smtClean="0">
                <a:solidFill>
                  <a:schemeClr val="bg2"/>
                </a:solidFill>
              </a:rPr>
              <a:t>for mobile applications</a:t>
            </a:r>
            <a:endParaRPr lang="en-US" sz="4000" dirty="0">
              <a:solidFill>
                <a:schemeClr val="bg2"/>
              </a:solidFill>
            </a:endParaRPr>
          </a:p>
        </p:txBody>
      </p:sp>
    </p:spTree>
    <p:extLst>
      <p:ext uri="{BB962C8B-B14F-4D97-AF65-F5344CB8AC3E}">
        <p14:creationId xmlns:p14="http://schemas.microsoft.com/office/powerpoint/2010/main" val="3127634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14835" y="296903"/>
            <a:ext cx="5302391" cy="940855"/>
          </a:xfrm>
        </p:spPr>
        <p:txBody>
          <a:bodyPr/>
          <a:lstStyle/>
          <a:p>
            <a:r>
              <a:rPr lang="en-NZ" sz="4000" dirty="0" smtClean="0">
                <a:solidFill>
                  <a:schemeClr val="bg2"/>
                </a:solidFill>
              </a:rPr>
              <a:t>Facebook (HTML)</a:t>
            </a:r>
            <a:endParaRPr lang="en-US" sz="4000" dirty="0">
              <a:solidFill>
                <a:schemeClr val="bg2"/>
              </a:solidFill>
            </a:endParaRPr>
          </a:p>
        </p:txBody>
      </p:sp>
      <p:sp>
        <p:nvSpPr>
          <p:cNvPr id="4" name="5-Point Star 3"/>
          <p:cNvSpPr/>
          <p:nvPr/>
        </p:nvSpPr>
        <p:spPr bwMode="auto">
          <a:xfrm>
            <a:off x="2812229" y="3127494"/>
            <a:ext cx="1038313" cy="1038313"/>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5-Point Star 12"/>
          <p:cNvSpPr/>
          <p:nvPr/>
        </p:nvSpPr>
        <p:spPr bwMode="auto">
          <a:xfrm>
            <a:off x="3980629" y="3127493"/>
            <a:ext cx="1038313" cy="1038313"/>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5-Point Star 13"/>
          <p:cNvSpPr/>
          <p:nvPr/>
        </p:nvSpPr>
        <p:spPr bwMode="auto">
          <a:xfrm>
            <a:off x="5149029" y="3127493"/>
            <a:ext cx="1038313" cy="1038313"/>
          </a:xfrm>
          <a:prstGeom prst="star5">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6317429" y="3127492"/>
            <a:ext cx="1038313" cy="1038313"/>
          </a:xfrm>
          <a:prstGeom prst="star5">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7485829" y="3127491"/>
            <a:ext cx="1038313" cy="1038313"/>
          </a:xfrm>
          <a:prstGeom prst="star5">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5"/>
          <p:cNvSpPr>
            <a:spLocks noGrp="1"/>
          </p:cNvSpPr>
          <p:nvPr>
            <p:ph type="body" sz="quarter" idx="10"/>
          </p:nvPr>
        </p:nvSpPr>
        <p:spPr>
          <a:xfrm>
            <a:off x="3016989" y="4653863"/>
            <a:ext cx="5302391" cy="1138666"/>
          </a:xfrm>
        </p:spPr>
        <p:txBody>
          <a:bodyPr/>
          <a:lstStyle/>
          <a:p>
            <a:pPr lvl="1" algn="ctr"/>
            <a:r>
              <a:rPr lang="en-US" dirty="0" smtClean="0">
                <a:solidFill>
                  <a:schemeClr val="bg2"/>
                </a:solidFill>
              </a:rPr>
              <a:t>1500 reviews</a:t>
            </a:r>
          </a:p>
          <a:p>
            <a:pPr lvl="1" algn="ctr"/>
            <a:r>
              <a:rPr lang="en-US" dirty="0" smtClean="0">
                <a:solidFill>
                  <a:schemeClr val="bg2"/>
                </a:solidFill>
              </a:rPr>
              <a:t>Average rating of 2.0</a:t>
            </a:r>
          </a:p>
          <a:p>
            <a:pPr lvl="1"/>
            <a:endParaRPr lang="en-US" dirty="0" smtClean="0">
              <a:solidFill>
                <a:schemeClr val="bg2"/>
              </a:solidFill>
            </a:endParaRPr>
          </a:p>
        </p:txBody>
      </p:sp>
    </p:spTree>
    <p:extLst>
      <p:ext uri="{BB962C8B-B14F-4D97-AF65-F5344CB8AC3E}">
        <p14:creationId xmlns:p14="http://schemas.microsoft.com/office/powerpoint/2010/main" val="1578357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14835" y="296903"/>
            <a:ext cx="5302391" cy="940855"/>
          </a:xfrm>
        </p:spPr>
        <p:txBody>
          <a:bodyPr/>
          <a:lstStyle/>
          <a:p>
            <a:r>
              <a:rPr lang="en-NZ" sz="4000" dirty="0" smtClean="0">
                <a:solidFill>
                  <a:schemeClr val="bg2"/>
                </a:solidFill>
              </a:rPr>
              <a:t>Facebook (Native)</a:t>
            </a:r>
            <a:endParaRPr lang="en-US" sz="4000" dirty="0">
              <a:solidFill>
                <a:schemeClr val="bg2"/>
              </a:solidFill>
            </a:endParaRPr>
          </a:p>
        </p:txBody>
      </p:sp>
      <p:sp>
        <p:nvSpPr>
          <p:cNvPr id="4" name="5-Point Star 3"/>
          <p:cNvSpPr/>
          <p:nvPr/>
        </p:nvSpPr>
        <p:spPr bwMode="auto">
          <a:xfrm>
            <a:off x="2812229" y="3127494"/>
            <a:ext cx="1038313" cy="1038313"/>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5-Point Star 12"/>
          <p:cNvSpPr/>
          <p:nvPr/>
        </p:nvSpPr>
        <p:spPr bwMode="auto">
          <a:xfrm>
            <a:off x="3980629" y="3127493"/>
            <a:ext cx="1038313" cy="1038313"/>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5-Point Star 13"/>
          <p:cNvSpPr/>
          <p:nvPr/>
        </p:nvSpPr>
        <p:spPr bwMode="auto">
          <a:xfrm>
            <a:off x="5149029" y="3127493"/>
            <a:ext cx="1038313" cy="1038313"/>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5-Point Star 14"/>
          <p:cNvSpPr/>
          <p:nvPr/>
        </p:nvSpPr>
        <p:spPr bwMode="auto">
          <a:xfrm>
            <a:off x="6317429" y="3127492"/>
            <a:ext cx="1038313" cy="1038313"/>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5-Point Star 15"/>
          <p:cNvSpPr/>
          <p:nvPr/>
        </p:nvSpPr>
        <p:spPr bwMode="auto">
          <a:xfrm>
            <a:off x="7485829" y="3127491"/>
            <a:ext cx="1038313" cy="1038313"/>
          </a:xfrm>
          <a:prstGeom prst="star5">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5"/>
          <p:cNvSpPr>
            <a:spLocks noGrp="1"/>
          </p:cNvSpPr>
          <p:nvPr>
            <p:ph type="body" sz="quarter" idx="10"/>
          </p:nvPr>
        </p:nvSpPr>
        <p:spPr>
          <a:xfrm>
            <a:off x="3016989" y="4653863"/>
            <a:ext cx="5302391" cy="1138666"/>
          </a:xfrm>
        </p:spPr>
        <p:txBody>
          <a:bodyPr/>
          <a:lstStyle/>
          <a:p>
            <a:pPr lvl="1" algn="ctr"/>
            <a:r>
              <a:rPr lang="en-US" dirty="0" smtClean="0">
                <a:solidFill>
                  <a:schemeClr val="bg2"/>
                </a:solidFill>
              </a:rPr>
              <a:t>2500 reviews</a:t>
            </a:r>
          </a:p>
          <a:p>
            <a:pPr lvl="1" algn="ctr"/>
            <a:r>
              <a:rPr lang="en-US" dirty="0" smtClean="0">
                <a:solidFill>
                  <a:schemeClr val="bg2"/>
                </a:solidFill>
              </a:rPr>
              <a:t>Average rating of 3.9</a:t>
            </a:r>
          </a:p>
          <a:p>
            <a:pPr lvl="1"/>
            <a:endParaRPr lang="en-US" dirty="0" smtClean="0">
              <a:solidFill>
                <a:schemeClr val="bg2"/>
              </a:solidFill>
            </a:endParaRPr>
          </a:p>
        </p:txBody>
      </p:sp>
    </p:spTree>
    <p:extLst>
      <p:ext uri="{BB962C8B-B14F-4D97-AF65-F5344CB8AC3E}">
        <p14:creationId xmlns:p14="http://schemas.microsoft.com/office/powerpoint/2010/main" val="1545371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14835" y="296903"/>
            <a:ext cx="5302391" cy="940855"/>
          </a:xfrm>
        </p:spPr>
        <p:txBody>
          <a:bodyPr/>
          <a:lstStyle/>
          <a:p>
            <a:r>
              <a:rPr lang="en-NZ" sz="4000" dirty="0">
                <a:solidFill>
                  <a:schemeClr val="bg2"/>
                </a:solidFill>
              </a:rPr>
              <a:t>Xamarin</a:t>
            </a:r>
            <a:endParaRPr lang="en-US" sz="4000" dirty="0">
              <a:solidFill>
                <a:schemeClr val="bg2"/>
              </a:solidFill>
            </a:endParaRPr>
          </a:p>
        </p:txBody>
      </p:sp>
      <p:sp>
        <p:nvSpPr>
          <p:cNvPr id="18" name="Text Placeholder 5"/>
          <p:cNvSpPr>
            <a:spLocks noGrp="1"/>
          </p:cNvSpPr>
          <p:nvPr>
            <p:ph type="body" sz="quarter" idx="10"/>
          </p:nvPr>
        </p:nvSpPr>
        <p:spPr>
          <a:xfrm>
            <a:off x="214835" y="1275851"/>
            <a:ext cx="5302391" cy="2476129"/>
          </a:xfrm>
        </p:spPr>
        <p:txBody>
          <a:bodyPr/>
          <a:lstStyle/>
          <a:p>
            <a:pPr marL="342701" lvl="1" indent="-342701">
              <a:buFont typeface="Arial" panose="020B0604020202020204" pitchFamily="34" charset="0"/>
              <a:buChar char="•"/>
            </a:pPr>
            <a:r>
              <a:rPr lang="en-US" dirty="0" smtClean="0">
                <a:solidFill>
                  <a:schemeClr val="bg2"/>
                </a:solidFill>
              </a:rPr>
              <a:t>Native UI on every platform</a:t>
            </a:r>
          </a:p>
          <a:p>
            <a:pPr marL="342701" lvl="1" indent="-342701">
              <a:buFont typeface="Arial" panose="020B0604020202020204" pitchFamily="34" charset="0"/>
              <a:buChar char="•"/>
            </a:pPr>
            <a:r>
              <a:rPr lang="en-US" dirty="0" smtClean="0">
                <a:solidFill>
                  <a:schemeClr val="bg2"/>
                </a:solidFill>
              </a:rPr>
              <a:t>Share code with portable class libraries</a:t>
            </a:r>
          </a:p>
          <a:p>
            <a:pPr marL="342701" lvl="1" indent="-342701">
              <a:buFont typeface="Arial" panose="020B0604020202020204" pitchFamily="34" charset="0"/>
              <a:buChar char="•"/>
            </a:pPr>
            <a:r>
              <a:rPr lang="en-US" dirty="0" smtClean="0">
                <a:solidFill>
                  <a:schemeClr val="bg2"/>
                </a:solidFill>
              </a:rPr>
              <a:t>100% API coverage for all platforms</a:t>
            </a:r>
          </a:p>
          <a:p>
            <a:pPr marL="342701" lvl="1" indent="-342701">
              <a:buFont typeface="Arial" panose="020B0604020202020204" pitchFamily="34" charset="0"/>
              <a:buChar char="•"/>
            </a:pPr>
            <a:r>
              <a:rPr lang="en-US" dirty="0">
                <a:solidFill>
                  <a:schemeClr val="bg2"/>
                </a:solidFill>
              </a:rPr>
              <a:t>Use Visual Studio or Xamarin Studio as development IDE</a:t>
            </a:r>
          </a:p>
          <a:p>
            <a:pPr marL="342701" lvl="1" indent="-342701">
              <a:buFont typeface="Arial" panose="020B0604020202020204" pitchFamily="34" charset="0"/>
              <a:buChar char="•"/>
            </a:pPr>
            <a:endParaRPr lang="en-US" dirty="0" smtClean="0">
              <a:solidFill>
                <a:schemeClr val="bg2"/>
              </a:solidFill>
            </a:endParaRPr>
          </a:p>
          <a:p>
            <a:pPr lvl="1"/>
            <a:endParaRPr lang="en-US" dirty="0" smtClean="0">
              <a:solidFill>
                <a:schemeClr val="bg2"/>
              </a:solidFill>
            </a:endParaRPr>
          </a:p>
        </p:txBody>
      </p:sp>
      <p:sp>
        <p:nvSpPr>
          <p:cNvPr id="21" name="Rectangle 20"/>
          <p:cNvSpPr/>
          <p:nvPr/>
        </p:nvSpPr>
        <p:spPr bwMode="auto">
          <a:xfrm>
            <a:off x="5884839" y="4696317"/>
            <a:ext cx="1947424" cy="1937084"/>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0" name="Rectangle 29"/>
          <p:cNvSpPr/>
          <p:nvPr/>
        </p:nvSpPr>
        <p:spPr bwMode="auto">
          <a:xfrm>
            <a:off x="7942901" y="4696317"/>
            <a:ext cx="1947424" cy="1937084"/>
          </a:xfrm>
          <a:prstGeom prst="rect">
            <a:avLst/>
          </a:prstGeom>
          <a:solidFill>
            <a:srgbClr val="A4CA39"/>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32" name="Rectangle 31"/>
          <p:cNvSpPr/>
          <p:nvPr/>
        </p:nvSpPr>
        <p:spPr bwMode="auto">
          <a:xfrm>
            <a:off x="9995100" y="4696317"/>
            <a:ext cx="1947424" cy="1937084"/>
          </a:xfrm>
          <a:prstGeom prst="rect">
            <a:avLst/>
          </a:prstGeom>
          <a:solidFill>
            <a:srgbClr val="00B0F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5" name="Rectangle 14"/>
          <p:cNvSpPr/>
          <p:nvPr/>
        </p:nvSpPr>
        <p:spPr>
          <a:xfrm>
            <a:off x="5969120" y="1333286"/>
            <a:ext cx="5834801" cy="346577"/>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HTML 5 | JavaScript | CSS 3</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296" y="5028441"/>
            <a:ext cx="876300" cy="10572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2184" y="5066540"/>
            <a:ext cx="828675" cy="98107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1519" y="5127953"/>
            <a:ext cx="914400" cy="914400"/>
          </a:xfrm>
          <a:prstGeom prst="rect">
            <a:avLst/>
          </a:prstGeom>
        </p:spPr>
      </p:pic>
      <p:sp>
        <p:nvSpPr>
          <p:cNvPr id="16" name="Rectangle 15"/>
          <p:cNvSpPr/>
          <p:nvPr/>
        </p:nvSpPr>
        <p:spPr bwMode="auto">
          <a:xfrm>
            <a:off x="5884832" y="950417"/>
            <a:ext cx="6057692" cy="2067621"/>
          </a:xfrm>
          <a:prstGeom prst="rect">
            <a:avLst/>
          </a:prstGeom>
          <a:solidFill>
            <a:srgbClr val="0072C6"/>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19" name="Rectangle 18"/>
          <p:cNvSpPr/>
          <p:nvPr/>
        </p:nvSpPr>
        <p:spPr>
          <a:xfrm>
            <a:off x="6532420" y="1813404"/>
            <a:ext cx="4779684" cy="346577"/>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US" dirty="0" smtClean="0">
                <a:solidFill>
                  <a:srgbClr val="FFFFFF"/>
                </a:solidFill>
                <a:ea typeface="Segoe UI" pitchFamily="34" charset="0"/>
                <a:cs typeface="Segoe UI Semibold" panose="020B0702040204020203" pitchFamily="34" charset="0"/>
              </a:rPr>
              <a:t>C# shared code</a:t>
            </a:r>
          </a:p>
        </p:txBody>
      </p:sp>
      <p:sp>
        <p:nvSpPr>
          <p:cNvPr id="20" name="Down Arrow 19"/>
          <p:cNvSpPr/>
          <p:nvPr/>
        </p:nvSpPr>
        <p:spPr bwMode="auto">
          <a:xfrm>
            <a:off x="6616236" y="4044120"/>
            <a:ext cx="484632" cy="580971"/>
          </a:xfrm>
          <a:prstGeom prst="downArrow">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b" anchorCtr="0" forceAA="0" compatLnSpc="1">
            <a:prstTxWarp prst="textNoShape">
              <a:avLst/>
            </a:prstTxWarp>
            <a:noAutofit/>
          </a:bodyPr>
          <a:lstStyle/>
          <a:p>
            <a:pPr algn="ctr" defTabSz="931927" fontAlgn="base">
              <a:lnSpc>
                <a:spcPct val="90000"/>
              </a:lnSpc>
              <a:spcBef>
                <a:spcPct val="0"/>
              </a:spcBef>
              <a:spcAft>
                <a:spcPct val="0"/>
              </a:spcAft>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sp>
        <p:nvSpPr>
          <p:cNvPr id="22" name="Down Arrow 21"/>
          <p:cNvSpPr/>
          <p:nvPr/>
        </p:nvSpPr>
        <p:spPr bwMode="auto">
          <a:xfrm>
            <a:off x="8671366" y="4040109"/>
            <a:ext cx="484632" cy="580971"/>
          </a:xfrm>
          <a:prstGeom prst="downArrow">
            <a:avLst/>
          </a:prstGeom>
          <a:solidFill>
            <a:srgbClr val="A4CA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b" anchorCtr="0" forceAA="0" compatLnSpc="1">
            <a:prstTxWarp prst="textNoShape">
              <a:avLst/>
            </a:prstTxWarp>
            <a:noAutofit/>
          </a:bodyPr>
          <a:lstStyle/>
          <a:p>
            <a:pPr algn="ctr" defTabSz="931927" fontAlgn="base">
              <a:lnSpc>
                <a:spcPct val="90000"/>
              </a:lnSpc>
              <a:spcBef>
                <a:spcPct val="0"/>
              </a:spcBef>
              <a:spcAft>
                <a:spcPct val="0"/>
              </a:spcAft>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sp>
        <p:nvSpPr>
          <p:cNvPr id="23" name="Down Arrow 22"/>
          <p:cNvSpPr/>
          <p:nvPr/>
        </p:nvSpPr>
        <p:spPr bwMode="auto">
          <a:xfrm>
            <a:off x="10726497" y="4045343"/>
            <a:ext cx="484632" cy="580971"/>
          </a:xfrm>
          <a:prstGeom prst="downArrow">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b" anchorCtr="0" forceAA="0" compatLnSpc="1">
            <a:prstTxWarp prst="textNoShape">
              <a:avLst/>
            </a:prstTxWarp>
            <a:noAutofit/>
          </a:bodyPr>
          <a:lstStyle/>
          <a:p>
            <a:pPr algn="ctr" defTabSz="931927" fontAlgn="base">
              <a:lnSpc>
                <a:spcPct val="90000"/>
              </a:lnSpc>
              <a:spcBef>
                <a:spcPct val="0"/>
              </a:spcBef>
              <a:spcAft>
                <a:spcPct val="0"/>
              </a:spcAft>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sp>
        <p:nvSpPr>
          <p:cNvPr id="24" name="Rectangle 23"/>
          <p:cNvSpPr/>
          <p:nvPr/>
        </p:nvSpPr>
        <p:spPr bwMode="auto">
          <a:xfrm>
            <a:off x="5890479" y="3093562"/>
            <a:ext cx="1947424" cy="1153478"/>
          </a:xfrm>
          <a:prstGeom prst="rect">
            <a:avLst/>
          </a:prstGeom>
          <a:solidFill>
            <a:srgbClr val="B4009E"/>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25" name="Rectangle 24"/>
          <p:cNvSpPr/>
          <p:nvPr/>
        </p:nvSpPr>
        <p:spPr bwMode="auto">
          <a:xfrm>
            <a:off x="7948549" y="3093562"/>
            <a:ext cx="1947424" cy="1153478"/>
          </a:xfrm>
          <a:prstGeom prst="rect">
            <a:avLst/>
          </a:prstGeom>
          <a:solidFill>
            <a:srgbClr val="A4CA39"/>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26" name="Rectangle 25"/>
          <p:cNvSpPr/>
          <p:nvPr/>
        </p:nvSpPr>
        <p:spPr bwMode="auto">
          <a:xfrm>
            <a:off x="10000748" y="3093562"/>
            <a:ext cx="1947424" cy="1153478"/>
          </a:xfrm>
          <a:prstGeom prst="rect">
            <a:avLst/>
          </a:prstGeom>
          <a:solidFill>
            <a:srgbClr val="00B0F0"/>
          </a:solidFill>
          <a:ln w="25400" cap="flat" cmpd="sng" algn="ctr">
            <a:noFill/>
            <a:prstDash val="solid"/>
            <a:headEnd type="none" w="med" len="med"/>
            <a:tailEnd type="none" w="med" len="med"/>
          </a:ln>
          <a:effectLst/>
        </p:spPr>
        <p:txBody>
          <a:bodyPr vert="horz" wrap="square" lIns="182773" tIns="0" rIns="91383" bIns="0" numCol="1" rtlCol="0" anchor="ctr" anchorCtr="0" compatLnSpc="1">
            <a:prstTxWarp prst="textNoShape">
              <a:avLst/>
            </a:prstTxWarp>
          </a:bodyPr>
          <a:lstStyle/>
          <a:p>
            <a:pPr defTabSz="913566" fontAlgn="base">
              <a:lnSpc>
                <a:spcPct val="90000"/>
              </a:lnSpc>
              <a:spcBef>
                <a:spcPct val="0"/>
              </a:spcBef>
              <a:spcAft>
                <a:spcPct val="0"/>
              </a:spcAft>
            </a:pPr>
            <a:endParaRPr lang="en-US" sz="1200" b="1" kern="0" spc="-50" dirty="0">
              <a:gradFill>
                <a:gsLst>
                  <a:gs pos="0">
                    <a:srgbClr val="FFFFFF"/>
                  </a:gs>
                  <a:gs pos="100000">
                    <a:srgbClr val="FFFFFF"/>
                  </a:gs>
                </a:gsLst>
                <a:lin ang="16200000" scaled="0"/>
              </a:gradFill>
              <a:latin typeface="Segoe UI Light"/>
            </a:endParaRPr>
          </a:p>
        </p:txBody>
      </p:sp>
      <p:sp>
        <p:nvSpPr>
          <p:cNvPr id="27" name="Rectangle 26"/>
          <p:cNvSpPr/>
          <p:nvPr/>
        </p:nvSpPr>
        <p:spPr>
          <a:xfrm>
            <a:off x="6010313" y="3406811"/>
            <a:ext cx="1696473" cy="600839"/>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NZ" dirty="0">
                <a:solidFill>
                  <a:srgbClr val="FFFFFF"/>
                </a:solidFill>
                <a:ea typeface="Segoe UI" pitchFamily="34" charset="0"/>
                <a:cs typeface="Segoe UI" pitchFamily="34" charset="0"/>
              </a:rPr>
              <a:t>IOS </a:t>
            </a:r>
          </a:p>
          <a:p>
            <a:pPr algn="ctr" defTabSz="931927" fontAlgn="base">
              <a:lnSpc>
                <a:spcPct val="90000"/>
              </a:lnSpc>
              <a:spcBef>
                <a:spcPct val="0"/>
              </a:spcBef>
              <a:spcAft>
                <a:spcPct val="0"/>
              </a:spcAft>
            </a:pPr>
            <a:r>
              <a:rPr lang="en-NZ" dirty="0">
                <a:solidFill>
                  <a:srgbClr val="FFFFFF"/>
                </a:solidFill>
                <a:ea typeface="Segoe UI" pitchFamily="34" charset="0"/>
                <a:cs typeface="Segoe UI" pitchFamily="34" charset="0"/>
              </a:rPr>
              <a:t>C# UI</a:t>
            </a:r>
          </a:p>
        </p:txBody>
      </p:sp>
      <p:sp>
        <p:nvSpPr>
          <p:cNvPr id="28" name="Rectangle 27"/>
          <p:cNvSpPr/>
          <p:nvPr/>
        </p:nvSpPr>
        <p:spPr>
          <a:xfrm>
            <a:off x="8053746" y="3398356"/>
            <a:ext cx="1696473" cy="600839"/>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NZ" dirty="0">
                <a:solidFill>
                  <a:srgbClr val="FFFFFF"/>
                </a:solidFill>
                <a:ea typeface="Segoe UI" pitchFamily="34" charset="0"/>
                <a:cs typeface="Segoe UI" pitchFamily="34" charset="0"/>
              </a:rPr>
              <a:t>Android</a:t>
            </a:r>
          </a:p>
          <a:p>
            <a:pPr algn="ctr" defTabSz="931927" fontAlgn="base">
              <a:lnSpc>
                <a:spcPct val="90000"/>
              </a:lnSpc>
              <a:spcBef>
                <a:spcPct val="0"/>
              </a:spcBef>
              <a:spcAft>
                <a:spcPct val="0"/>
              </a:spcAft>
            </a:pPr>
            <a:r>
              <a:rPr lang="en-NZ" dirty="0">
                <a:solidFill>
                  <a:srgbClr val="FFFFFF"/>
                </a:solidFill>
                <a:ea typeface="Segoe UI" pitchFamily="34" charset="0"/>
                <a:cs typeface="Segoe UI" pitchFamily="34" charset="0"/>
              </a:rPr>
              <a:t>C# UI</a:t>
            </a:r>
          </a:p>
        </p:txBody>
      </p:sp>
      <p:sp>
        <p:nvSpPr>
          <p:cNvPr id="29" name="Rectangle 28"/>
          <p:cNvSpPr/>
          <p:nvPr/>
        </p:nvSpPr>
        <p:spPr>
          <a:xfrm>
            <a:off x="10123486" y="3269480"/>
            <a:ext cx="1696473" cy="600839"/>
          </a:xfrm>
          <a:prstGeom prst="rect">
            <a:avLst/>
          </a:prstGeom>
        </p:spPr>
        <p:txBody>
          <a:bodyPr wrap="square" lIns="91387" tIns="45693" rIns="91387" bIns="45693">
            <a:spAutoFit/>
          </a:bodyPr>
          <a:lstStyle/>
          <a:p>
            <a:pPr algn="ctr" defTabSz="931927" fontAlgn="base">
              <a:lnSpc>
                <a:spcPct val="90000"/>
              </a:lnSpc>
              <a:spcBef>
                <a:spcPct val="0"/>
              </a:spcBef>
              <a:spcAft>
                <a:spcPct val="0"/>
              </a:spcAft>
            </a:pPr>
            <a:r>
              <a:rPr lang="en-NZ" dirty="0">
                <a:solidFill>
                  <a:srgbClr val="FFFFFF"/>
                </a:solidFill>
                <a:ea typeface="Segoe UI" pitchFamily="34" charset="0"/>
                <a:cs typeface="Segoe UI" pitchFamily="34" charset="0"/>
              </a:rPr>
              <a:t>Windows</a:t>
            </a:r>
          </a:p>
          <a:p>
            <a:pPr algn="ctr" defTabSz="931927" fontAlgn="base">
              <a:lnSpc>
                <a:spcPct val="90000"/>
              </a:lnSpc>
              <a:spcBef>
                <a:spcPct val="0"/>
              </a:spcBef>
              <a:spcAft>
                <a:spcPct val="0"/>
              </a:spcAft>
            </a:pPr>
            <a:r>
              <a:rPr lang="en-NZ" dirty="0">
                <a:solidFill>
                  <a:srgbClr val="FFFFFF"/>
                </a:solidFill>
                <a:ea typeface="Segoe UI" pitchFamily="34" charset="0"/>
                <a:cs typeface="Segoe UI" pitchFamily="34" charset="0"/>
              </a:rPr>
              <a:t>C# UI</a:t>
            </a:r>
          </a:p>
        </p:txBody>
      </p:sp>
    </p:spTree>
    <p:extLst>
      <p:ext uri="{BB962C8B-B14F-4D97-AF65-F5344CB8AC3E}">
        <p14:creationId xmlns:p14="http://schemas.microsoft.com/office/powerpoint/2010/main" val="2165779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14835" y="296903"/>
            <a:ext cx="5302391" cy="940855"/>
          </a:xfrm>
        </p:spPr>
        <p:txBody>
          <a:bodyPr/>
          <a:lstStyle/>
          <a:p>
            <a:r>
              <a:rPr lang="en-NZ" sz="4000" dirty="0" smtClean="0">
                <a:solidFill>
                  <a:schemeClr val="bg2"/>
                </a:solidFill>
              </a:rPr>
              <a:t>TechEd Session App</a:t>
            </a:r>
            <a:endParaRPr lang="en-US" sz="4000" dirty="0">
              <a:solidFill>
                <a:schemeClr val="bg2"/>
              </a:solidFil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4786" y="847618"/>
            <a:ext cx="3084654" cy="4935447"/>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1384212486"/>
              </p:ext>
            </p:extLst>
          </p:nvPr>
        </p:nvGraphicFramePr>
        <p:xfrm>
          <a:off x="541038" y="1514989"/>
          <a:ext cx="6810174" cy="3600707"/>
        </p:xfrm>
        <a:graphic>
          <a:graphicData uri="http://schemas.openxmlformats.org/presentationml/2006/ole">
            <mc:AlternateContent xmlns:mc="http://schemas.openxmlformats.org/markup-compatibility/2006">
              <mc:Choice xmlns:v="urn:schemas-microsoft-com:vml" Requires="v">
                <p:oleObj spid="_x0000_s8196" r:id="rId5" imgW="24329880" imgH="12863160" progId="">
                  <p:embed/>
                </p:oleObj>
              </mc:Choice>
              <mc:Fallback>
                <p:oleObj r:id="rId5" imgW="24329880" imgH="12863160" progId="">
                  <p:embed/>
                  <p:pic>
                    <p:nvPicPr>
                      <p:cNvPr id="0" name=""/>
                      <p:cNvPicPr/>
                      <p:nvPr/>
                    </p:nvPicPr>
                    <p:blipFill>
                      <a:blip r:embed="rId6"/>
                      <a:stretch>
                        <a:fillRect/>
                      </a:stretch>
                    </p:blipFill>
                    <p:spPr>
                      <a:xfrm>
                        <a:off x="541038" y="1514989"/>
                        <a:ext cx="6810174" cy="3600707"/>
                      </a:xfrm>
                      <a:prstGeom prst="rect">
                        <a:avLst/>
                      </a:prstGeom>
                    </p:spPr>
                  </p:pic>
                </p:oleObj>
              </mc:Fallback>
            </mc:AlternateContent>
          </a:graphicData>
        </a:graphic>
      </p:graphicFrame>
    </p:spTree>
    <p:extLst>
      <p:ext uri="{BB962C8B-B14F-4D97-AF65-F5344CB8AC3E}">
        <p14:creationId xmlns:p14="http://schemas.microsoft.com/office/powerpoint/2010/main" val="2841967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Demo</a:t>
            </a:r>
            <a:endParaRPr lang="en-NZ" dirty="0"/>
          </a:p>
        </p:txBody>
      </p:sp>
      <p:sp>
        <p:nvSpPr>
          <p:cNvPr id="3" name="Text Placeholder 2"/>
          <p:cNvSpPr>
            <a:spLocks noGrp="1"/>
          </p:cNvSpPr>
          <p:nvPr>
            <p:ph type="body" sz="quarter" idx="12"/>
          </p:nvPr>
        </p:nvSpPr>
        <p:spPr/>
        <p:txBody>
          <a:bodyPr/>
          <a:lstStyle/>
          <a:p>
            <a:r>
              <a:rPr lang="en-NZ" dirty="0" smtClean="0"/>
              <a:t>End-to-end Demo </a:t>
            </a:r>
            <a:endParaRPr lang="en-NZ" dirty="0"/>
          </a:p>
        </p:txBody>
      </p:sp>
    </p:spTree>
    <p:extLst>
      <p:ext uri="{BB962C8B-B14F-4D97-AF65-F5344CB8AC3E}">
        <p14:creationId xmlns:p14="http://schemas.microsoft.com/office/powerpoint/2010/main" val="4030187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76066" y="1827563"/>
            <a:ext cx="9496742" cy="3179607"/>
          </a:xfrm>
        </p:spPr>
        <p:txBody>
          <a:bodyPr/>
          <a:lstStyle/>
          <a:p>
            <a:pPr algn="ctr"/>
            <a:r>
              <a:rPr lang="en-NZ" dirty="0"/>
              <a:t>You can leverage the functionality of Office 365 on mobile devices by using the API, Xamarin and Azure Identity</a:t>
            </a:r>
          </a:p>
        </p:txBody>
      </p:sp>
    </p:spTree>
    <p:extLst>
      <p:ext uri="{BB962C8B-B14F-4D97-AF65-F5344CB8AC3E}">
        <p14:creationId xmlns:p14="http://schemas.microsoft.com/office/powerpoint/2010/main" val="1226659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000" dirty="0" smtClean="0"/>
              <a:t>O365 provisioning is limited</a:t>
            </a:r>
            <a:endParaRPr lang="en-NZ" sz="4000" dirty="0"/>
          </a:p>
        </p:txBody>
      </p:sp>
      <p:pic>
        <p:nvPicPr>
          <p:cNvPr id="5" name="Picture 4"/>
          <p:cNvPicPr>
            <a:picLocks noChangeAspect="1"/>
          </p:cNvPicPr>
          <p:nvPr/>
        </p:nvPicPr>
        <p:blipFill>
          <a:blip r:embed="rId3"/>
          <a:stretch>
            <a:fillRect/>
          </a:stretch>
        </p:blipFill>
        <p:spPr>
          <a:xfrm>
            <a:off x="2215742" y="4248697"/>
            <a:ext cx="3167662" cy="1785797"/>
          </a:xfrm>
          <a:prstGeom prst="rect">
            <a:avLst/>
          </a:prstGeom>
        </p:spPr>
      </p:pic>
      <p:sp>
        <p:nvSpPr>
          <p:cNvPr id="15" name="TextBox 14"/>
          <p:cNvSpPr txBox="1"/>
          <p:nvPr/>
        </p:nvSpPr>
        <p:spPr>
          <a:xfrm>
            <a:off x="2566245" y="4540827"/>
            <a:ext cx="2568855" cy="1071062"/>
          </a:xfrm>
          <a:prstGeom prst="rect">
            <a:avLst/>
          </a:prstGeom>
          <a:noFill/>
        </p:spPr>
        <p:txBody>
          <a:bodyPr wrap="square" lIns="182773" tIns="146218" rIns="182773" bIns="146218" rtlCol="0">
            <a:spAutoFit/>
          </a:bodyPr>
          <a:lstStyle/>
          <a:p>
            <a:pPr algn="ctr">
              <a:lnSpc>
                <a:spcPct val="90000"/>
              </a:lnSpc>
              <a:spcAft>
                <a:spcPts val="600"/>
              </a:spcAft>
            </a:pPr>
            <a:r>
              <a:rPr lang="en-NZ" sz="2800" dirty="0">
                <a:gradFill>
                  <a:gsLst>
                    <a:gs pos="2917">
                      <a:srgbClr val="FFFFFF"/>
                    </a:gs>
                    <a:gs pos="30000">
                      <a:srgbClr val="FFFFFF"/>
                    </a:gs>
                  </a:gsLst>
                  <a:lin ang="5400000" scaled="0"/>
                </a:gradFill>
              </a:rPr>
              <a:t>Custom domains</a:t>
            </a:r>
          </a:p>
        </p:txBody>
      </p:sp>
      <p:pic>
        <p:nvPicPr>
          <p:cNvPr id="22" name="Picture 21"/>
          <p:cNvPicPr>
            <a:picLocks noChangeAspect="1"/>
          </p:cNvPicPr>
          <p:nvPr/>
        </p:nvPicPr>
        <p:blipFill>
          <a:blip r:embed="rId3"/>
          <a:stretch>
            <a:fillRect/>
          </a:stretch>
        </p:blipFill>
        <p:spPr>
          <a:xfrm>
            <a:off x="7025406" y="4264672"/>
            <a:ext cx="3139336" cy="1769828"/>
          </a:xfrm>
          <a:prstGeom prst="rect">
            <a:avLst/>
          </a:prstGeom>
        </p:spPr>
      </p:pic>
      <p:sp>
        <p:nvSpPr>
          <p:cNvPr id="23" name="TextBox 22"/>
          <p:cNvSpPr txBox="1"/>
          <p:nvPr/>
        </p:nvSpPr>
        <p:spPr>
          <a:xfrm>
            <a:off x="7259847" y="4373856"/>
            <a:ext cx="2670463" cy="1203406"/>
          </a:xfrm>
          <a:prstGeom prst="rect">
            <a:avLst/>
          </a:prstGeom>
          <a:noFill/>
        </p:spPr>
        <p:txBody>
          <a:bodyPr wrap="square" lIns="182773" tIns="146218" rIns="182773" bIns="146218" rtlCol="0">
            <a:spAutoFit/>
          </a:bodyPr>
          <a:lstStyle/>
          <a:p>
            <a:pPr>
              <a:lnSpc>
                <a:spcPct val="90000"/>
              </a:lnSpc>
              <a:spcAft>
                <a:spcPts val="600"/>
              </a:spcAft>
            </a:pPr>
            <a:endParaRPr lang="en-US" sz="400" dirty="0"/>
          </a:p>
          <a:p>
            <a:pPr algn="ctr">
              <a:lnSpc>
                <a:spcPct val="90000"/>
              </a:lnSpc>
              <a:spcAft>
                <a:spcPts val="600"/>
              </a:spcAft>
            </a:pPr>
            <a:r>
              <a:rPr lang="en-US" sz="2800" dirty="0"/>
              <a:t>Global Administrators</a:t>
            </a:r>
            <a:endParaRPr lang="en-NZ" sz="2800" dirty="0">
              <a:gradFill>
                <a:gsLst>
                  <a:gs pos="2917">
                    <a:srgbClr val="FFFFFF"/>
                  </a:gs>
                  <a:gs pos="30000">
                    <a:srgbClr val="FFFFFF"/>
                  </a:gs>
                </a:gsLst>
                <a:lin ang="5400000" scaled="0"/>
              </a:gradFill>
            </a:endParaRPr>
          </a:p>
        </p:txBody>
      </p:sp>
      <p:pic>
        <p:nvPicPr>
          <p:cNvPr id="24" name="Picture 23"/>
          <p:cNvPicPr>
            <a:picLocks noChangeAspect="1"/>
          </p:cNvPicPr>
          <p:nvPr/>
        </p:nvPicPr>
        <p:blipFill>
          <a:blip r:embed="rId3"/>
          <a:stretch>
            <a:fillRect/>
          </a:stretch>
        </p:blipFill>
        <p:spPr>
          <a:xfrm>
            <a:off x="2215742" y="1668293"/>
            <a:ext cx="3167662" cy="1785797"/>
          </a:xfrm>
          <a:prstGeom prst="rect">
            <a:avLst/>
          </a:prstGeom>
        </p:spPr>
      </p:pic>
      <p:sp>
        <p:nvSpPr>
          <p:cNvPr id="25" name="TextBox 24"/>
          <p:cNvSpPr txBox="1"/>
          <p:nvPr/>
        </p:nvSpPr>
        <p:spPr>
          <a:xfrm>
            <a:off x="2566245" y="2219553"/>
            <a:ext cx="2568855" cy="683264"/>
          </a:xfrm>
          <a:prstGeom prst="rect">
            <a:avLst/>
          </a:prstGeom>
          <a:noFill/>
        </p:spPr>
        <p:txBody>
          <a:bodyPr wrap="square" lIns="182773" tIns="146218" rIns="182773" bIns="146218" rtlCol="0">
            <a:spAutoFit/>
          </a:bodyPr>
          <a:lstStyle/>
          <a:p>
            <a:pPr algn="ctr">
              <a:lnSpc>
                <a:spcPct val="90000"/>
              </a:lnSpc>
              <a:spcAft>
                <a:spcPts val="600"/>
              </a:spcAft>
            </a:pPr>
            <a:r>
              <a:rPr lang="en-NZ" sz="2800" dirty="0">
                <a:gradFill>
                  <a:gsLst>
                    <a:gs pos="2917">
                      <a:srgbClr val="FFFFFF"/>
                    </a:gs>
                    <a:gs pos="30000">
                      <a:srgbClr val="FFFFFF"/>
                    </a:gs>
                  </a:gsLst>
                  <a:lin ang="5400000" scaled="0"/>
                </a:gradFill>
              </a:rPr>
              <a:t>Users</a:t>
            </a:r>
          </a:p>
        </p:txBody>
      </p:sp>
      <p:pic>
        <p:nvPicPr>
          <p:cNvPr id="26" name="Picture 25"/>
          <p:cNvPicPr>
            <a:picLocks noChangeAspect="1"/>
          </p:cNvPicPr>
          <p:nvPr/>
        </p:nvPicPr>
        <p:blipFill>
          <a:blip r:embed="rId3"/>
          <a:stretch>
            <a:fillRect/>
          </a:stretch>
        </p:blipFill>
        <p:spPr>
          <a:xfrm>
            <a:off x="7025406" y="1684256"/>
            <a:ext cx="3139336" cy="1769828"/>
          </a:xfrm>
          <a:prstGeom prst="rect">
            <a:avLst/>
          </a:prstGeom>
        </p:spPr>
      </p:pic>
      <p:sp>
        <p:nvSpPr>
          <p:cNvPr id="27" name="TextBox 26"/>
          <p:cNvSpPr txBox="1"/>
          <p:nvPr/>
        </p:nvSpPr>
        <p:spPr>
          <a:xfrm>
            <a:off x="7259847" y="2087209"/>
            <a:ext cx="2670463" cy="815608"/>
          </a:xfrm>
          <a:prstGeom prst="rect">
            <a:avLst/>
          </a:prstGeom>
          <a:noFill/>
        </p:spPr>
        <p:txBody>
          <a:bodyPr wrap="square" lIns="182773" tIns="146218" rIns="182773" bIns="146218" rtlCol="0">
            <a:spAutoFit/>
          </a:bodyPr>
          <a:lstStyle/>
          <a:p>
            <a:pPr>
              <a:lnSpc>
                <a:spcPct val="90000"/>
              </a:lnSpc>
              <a:spcAft>
                <a:spcPts val="600"/>
              </a:spcAft>
            </a:pPr>
            <a:endParaRPr lang="en-US" sz="400" dirty="0"/>
          </a:p>
          <a:p>
            <a:pPr algn="ctr">
              <a:lnSpc>
                <a:spcPct val="90000"/>
              </a:lnSpc>
              <a:spcAft>
                <a:spcPts val="600"/>
              </a:spcAft>
            </a:pPr>
            <a:r>
              <a:rPr lang="en-US" sz="2800" dirty="0"/>
              <a:t>Groups</a:t>
            </a:r>
            <a:endParaRPr lang="en-NZ" sz="28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59469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content</a:t>
            </a:r>
            <a:endParaRPr lang="en-US" dirty="0"/>
          </a:p>
        </p:txBody>
      </p:sp>
      <p:sp>
        <p:nvSpPr>
          <p:cNvPr id="6" name="Rectangle 5"/>
          <p:cNvSpPr/>
          <p:nvPr/>
        </p:nvSpPr>
        <p:spPr bwMode="auto">
          <a:xfrm>
            <a:off x="274325" y="1214478"/>
            <a:ext cx="11887518" cy="548319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invGray">
          <a:xfrm>
            <a:off x="371675" y="1395987"/>
            <a:ext cx="11790169" cy="2813078"/>
          </a:xfrm>
          <a:prstGeom prst="rect">
            <a:avLst/>
          </a:prstGeom>
        </p:spPr>
        <p:txBody>
          <a:bodyPr wrap="square" lIns="91387" tIns="45693" rIns="91387" bIns="45693">
            <a:spAutoFit/>
          </a:bodyPr>
          <a:lstStyle/>
          <a:p>
            <a:pPr marL="571166" indent="-571166">
              <a:lnSpc>
                <a:spcPct val="90000"/>
              </a:lnSpc>
              <a:spcBef>
                <a:spcPct val="20000"/>
              </a:spcBef>
              <a:buSzPct val="105000"/>
              <a:buBlip>
                <a:blip r:embed="rId3"/>
              </a:buBlip>
            </a:pPr>
            <a:r>
              <a:rPr lang="en-NZ" sz="2800" dirty="0"/>
              <a:t>WIN313 </a:t>
            </a:r>
            <a:r>
              <a:rPr lang="en-US" sz="2800" b="1" dirty="0"/>
              <a:t>Building cross-platform mobile apps using Microsoft technologies and Xamarin </a:t>
            </a:r>
          </a:p>
          <a:p>
            <a:pPr marL="571166" indent="-571166">
              <a:lnSpc>
                <a:spcPct val="90000"/>
              </a:lnSpc>
              <a:spcBef>
                <a:spcPct val="20000"/>
              </a:spcBef>
              <a:buSzPct val="105000"/>
              <a:buBlip>
                <a:blip r:embed="rId3"/>
              </a:buBlip>
            </a:pPr>
            <a:r>
              <a:rPr lang="en-NZ" sz="2800" dirty="0"/>
              <a:t>PCIT208 </a:t>
            </a:r>
            <a:r>
              <a:rPr lang="en-US" sz="2800" b="1" dirty="0"/>
              <a:t>Azure Active Directory - Identity Management in the Cloud</a:t>
            </a:r>
            <a:endParaRPr lang="en-NZ" sz="2800" dirty="0"/>
          </a:p>
          <a:p>
            <a:pPr marL="571166" indent="-571166">
              <a:lnSpc>
                <a:spcPct val="90000"/>
              </a:lnSpc>
              <a:spcBef>
                <a:spcPct val="20000"/>
              </a:spcBef>
              <a:buSzPct val="105000"/>
              <a:buBlip>
                <a:blip r:embed="rId3"/>
              </a:buBlip>
            </a:pPr>
            <a:endParaRPr lang="en-NZ" sz="2800" dirty="0"/>
          </a:p>
          <a:p>
            <a:pPr marL="571166" indent="-571166">
              <a:lnSpc>
                <a:spcPct val="90000"/>
              </a:lnSpc>
              <a:spcBef>
                <a:spcPct val="20000"/>
              </a:spcBef>
              <a:buSzPct val="105000"/>
              <a:buBlip>
                <a:blip r:embed="rId3"/>
              </a:buBlip>
            </a:pPr>
            <a:endParaRPr lang="en-US" sz="3600" dirty="0">
              <a:gradFill>
                <a:gsLst>
                  <a:gs pos="1250">
                    <a:srgbClr val="FFFFFF"/>
                  </a:gs>
                  <a:gs pos="100000">
                    <a:srgbClr val="FFFFFF"/>
                  </a:gs>
                </a:gsLst>
                <a:lin ang="5400000" scaled="0"/>
              </a:gradFill>
              <a:latin typeface="Segoe UI Light"/>
            </a:endParaRPr>
          </a:p>
        </p:txBody>
      </p:sp>
      <p:sp>
        <p:nvSpPr>
          <p:cNvPr id="12" name="Rectangle 11"/>
          <p:cNvSpPr/>
          <p:nvPr/>
        </p:nvSpPr>
        <p:spPr bwMode="invGray">
          <a:xfrm>
            <a:off x="323000" y="4209071"/>
            <a:ext cx="11790169" cy="590931"/>
          </a:xfrm>
          <a:prstGeom prst="rect">
            <a:avLst/>
          </a:prstGeom>
        </p:spPr>
        <p:txBody>
          <a:bodyPr wrap="square" lIns="91387" tIns="45693" rIns="91387" bIns="45693">
            <a:spAutoFit/>
          </a:bodyPr>
          <a:lstStyle/>
          <a:p>
            <a:pPr marL="571166" indent="-571166">
              <a:lnSpc>
                <a:spcPct val="90000"/>
              </a:lnSpc>
              <a:spcBef>
                <a:spcPct val="20000"/>
              </a:spcBef>
              <a:buSzPct val="105000"/>
              <a:buBlip>
                <a:blip r:embed="rId3"/>
              </a:buBlip>
            </a:pPr>
            <a:r>
              <a:rPr lang="en-US" sz="3600" dirty="0">
                <a:gradFill>
                  <a:gsLst>
                    <a:gs pos="1250">
                      <a:srgbClr val="FFFFFF"/>
                    </a:gs>
                    <a:gs pos="100000">
                      <a:srgbClr val="FFFFFF"/>
                    </a:gs>
                  </a:gsLst>
                  <a:lin ang="5400000" scaled="0"/>
                </a:gradFill>
                <a:latin typeface="Segoe UI Light"/>
              </a:rPr>
              <a:t>Find Us Afterwards At... Closing drinks</a:t>
            </a:r>
          </a:p>
        </p:txBody>
      </p:sp>
      <p:sp useBgFill="1">
        <p:nvSpPr>
          <p:cNvPr id="11" name="Freeform 10"/>
          <p:cNvSpPr/>
          <p:nvPr/>
        </p:nvSpPr>
        <p:spPr bwMode="auto">
          <a:xfrm>
            <a:off x="5" y="0"/>
            <a:ext cx="12436475" cy="6994525"/>
          </a:xfrm>
          <a:custGeom>
            <a:avLst/>
            <a:gdLst>
              <a:gd name="connsiteX0" fmla="*/ 0 w 12436475"/>
              <a:gd name="connsiteY0" fmla="*/ 0 h 6994525"/>
              <a:gd name="connsiteX1" fmla="*/ 274638 w 12436475"/>
              <a:gd name="connsiteY1" fmla="*/ 0 h 6994525"/>
              <a:gd name="connsiteX2" fmla="*/ 274638 w 12436475"/>
              <a:gd name="connsiteY2" fmla="*/ 6697663 h 6994525"/>
              <a:gd name="connsiteX3" fmla="*/ 12436475 w 12436475"/>
              <a:gd name="connsiteY3" fmla="*/ 6697663 h 6994525"/>
              <a:gd name="connsiteX4" fmla="*/ 12436475 w 12436475"/>
              <a:gd name="connsiteY4" fmla="*/ 6994525 h 6994525"/>
              <a:gd name="connsiteX5" fmla="*/ 274638 w 12436475"/>
              <a:gd name="connsiteY5" fmla="*/ 6994525 h 6994525"/>
              <a:gd name="connsiteX6" fmla="*/ 1 w 12436475"/>
              <a:gd name="connsiteY6" fmla="*/ 6994525 h 6994525"/>
              <a:gd name="connsiteX7" fmla="*/ 0 w 12436475"/>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6994525">
                <a:moveTo>
                  <a:pt x="0" y="0"/>
                </a:moveTo>
                <a:lnTo>
                  <a:pt x="274638" y="0"/>
                </a:lnTo>
                <a:lnTo>
                  <a:pt x="274638" y="6697663"/>
                </a:lnTo>
                <a:lnTo>
                  <a:pt x="12436475" y="6697663"/>
                </a:lnTo>
                <a:lnTo>
                  <a:pt x="12436475" y="6994525"/>
                </a:lnTo>
                <a:lnTo>
                  <a:pt x="274638" y="6994525"/>
                </a:lnTo>
                <a:lnTo>
                  <a:pt x="1" y="6994525"/>
                </a:lnTo>
                <a:lnTo>
                  <a:pt x="0" y="6994525"/>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346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dirty="0" smtClean="0"/>
              <a:t>Resources</a:t>
            </a:r>
            <a:endParaRPr lang="en-NZ" dirty="0"/>
          </a:p>
        </p:txBody>
      </p:sp>
      <p:sp>
        <p:nvSpPr>
          <p:cNvPr id="4" name="Text Placeholder 3"/>
          <p:cNvSpPr>
            <a:spLocks noGrp="1"/>
          </p:cNvSpPr>
          <p:nvPr>
            <p:ph type="body" sz="quarter" idx="10"/>
          </p:nvPr>
        </p:nvSpPr>
        <p:spPr>
          <a:xfrm>
            <a:off x="274638" y="1212851"/>
            <a:ext cx="11887200" cy="5983104"/>
          </a:xfrm>
        </p:spPr>
        <p:txBody>
          <a:bodyPr/>
          <a:lstStyle/>
          <a:p>
            <a:endParaRPr lang="en-NZ" sz="2400" u="sng" dirty="0">
              <a:latin typeface="+mn-lt"/>
            </a:endParaRPr>
          </a:p>
          <a:p>
            <a:r>
              <a:rPr lang="en-NZ" sz="2400" b="1" dirty="0">
                <a:latin typeface="+mn-lt"/>
              </a:rPr>
              <a:t>Office 365 Dev Centre APIs Preview </a:t>
            </a:r>
            <a:r>
              <a:rPr lang="en-NZ" sz="2400" dirty="0" smtClean="0">
                <a:latin typeface="+mn-lt"/>
              </a:rPr>
              <a:t>– </a:t>
            </a:r>
            <a:r>
              <a:rPr lang="en-NZ" sz="2400" u="sng" dirty="0" smtClean="0">
                <a:latin typeface="+mn-lt"/>
              </a:rPr>
              <a:t>http://dev.office.com</a:t>
            </a:r>
          </a:p>
          <a:p>
            <a:endParaRPr lang="en-NZ" sz="2400" u="sng" dirty="0">
              <a:latin typeface="+mn-lt"/>
            </a:endParaRPr>
          </a:p>
          <a:p>
            <a:r>
              <a:rPr lang="en-NZ" sz="2400" b="1" dirty="0">
                <a:latin typeface="+mn-lt"/>
              </a:rPr>
              <a:t>Office 365 </a:t>
            </a:r>
            <a:r>
              <a:rPr lang="en-NZ" sz="2400" b="1" dirty="0" smtClean="0">
                <a:latin typeface="+mn-lt"/>
              </a:rPr>
              <a:t>Tools Preview </a:t>
            </a:r>
            <a:r>
              <a:rPr lang="en-NZ" sz="2400" dirty="0">
                <a:latin typeface="+mn-lt"/>
              </a:rPr>
              <a:t>- </a:t>
            </a:r>
            <a:r>
              <a:rPr lang="en-NZ" sz="2400" u="sng" dirty="0">
                <a:latin typeface="+mn-lt"/>
              </a:rPr>
              <a:t>http://aka.ms/office365apitoolspreview</a:t>
            </a:r>
          </a:p>
          <a:p>
            <a:endParaRPr lang="en-NZ" sz="2400" dirty="0">
              <a:latin typeface="+mn-lt"/>
            </a:endParaRPr>
          </a:p>
          <a:p>
            <a:r>
              <a:rPr lang="en-US" sz="2400" b="1" dirty="0" smtClean="0">
                <a:latin typeface="+mn-lt"/>
              </a:rPr>
              <a:t>MVA </a:t>
            </a:r>
            <a:r>
              <a:rPr lang="en-US" sz="2400" b="1" dirty="0">
                <a:latin typeface="+mn-lt"/>
              </a:rPr>
              <a:t>- Introduction to Office 365 Development training </a:t>
            </a:r>
            <a:r>
              <a:rPr lang="en-NZ" sz="2400" dirty="0">
                <a:latin typeface="+mn-lt"/>
              </a:rPr>
              <a:t>- </a:t>
            </a:r>
            <a:r>
              <a:rPr lang="en-NZ" sz="2400" u="sng" dirty="0">
                <a:latin typeface="+mn-lt"/>
              </a:rPr>
              <a:t>http://blogs.office.com/2014/08/25/introduction-office-365-development-training-available-demand-microsoft-virtual-academy-free/</a:t>
            </a:r>
          </a:p>
          <a:p>
            <a:endParaRPr lang="en-NZ" sz="2400" dirty="0">
              <a:latin typeface="+mn-lt"/>
            </a:endParaRPr>
          </a:p>
          <a:p>
            <a:r>
              <a:rPr lang="en-NZ" sz="2400" b="1" dirty="0" smtClean="0"/>
              <a:t>Getting </a:t>
            </a:r>
            <a:r>
              <a:rPr lang="en-NZ" sz="2400" b="1" dirty="0"/>
              <a:t>started with Xamarin</a:t>
            </a:r>
            <a:r>
              <a:rPr lang="en-NZ" sz="2400" b="1" dirty="0" smtClean="0"/>
              <a:t> </a:t>
            </a:r>
            <a:r>
              <a:rPr lang="en-NZ" sz="2400" dirty="0">
                <a:latin typeface="+mn-lt"/>
              </a:rPr>
              <a:t>- http://</a:t>
            </a:r>
            <a:r>
              <a:rPr lang="en-NZ" sz="2400" dirty="0" smtClean="0">
                <a:latin typeface="+mn-lt"/>
              </a:rPr>
              <a:t>developer.xamarin.com/guides/cross-platform/getting_started/</a:t>
            </a:r>
          </a:p>
          <a:p>
            <a:endParaRPr lang="en-NZ" sz="2400" u="sng" dirty="0">
              <a:latin typeface="+mn-lt"/>
            </a:endParaRPr>
          </a:p>
          <a:p>
            <a:r>
              <a:rPr lang="en-NZ" sz="2400" b="1" dirty="0" smtClean="0">
                <a:latin typeface="+mn-lt"/>
              </a:rPr>
              <a:t>Xamarin university </a:t>
            </a:r>
            <a:r>
              <a:rPr lang="en-NZ" sz="2400" dirty="0">
                <a:latin typeface="+mn-lt"/>
              </a:rPr>
              <a:t>- http://xamarin.com/university</a:t>
            </a:r>
          </a:p>
          <a:p>
            <a:endParaRPr lang="en-NZ" sz="2400" dirty="0">
              <a:latin typeface="+mn-lt"/>
            </a:endParaRPr>
          </a:p>
          <a:p>
            <a:endParaRPr lang="en-NZ" sz="2400" u="sng" dirty="0">
              <a:latin typeface="+mn-lt"/>
            </a:endParaRPr>
          </a:p>
        </p:txBody>
      </p:sp>
    </p:spTree>
    <p:extLst>
      <p:ext uri="{BB962C8B-B14F-4D97-AF65-F5344CB8AC3E}">
        <p14:creationId xmlns:p14="http://schemas.microsoft.com/office/powerpoint/2010/main" val="1563107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30844" y="1212862"/>
            <a:ext cx="2114778" cy="21147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defTabSz="931084"/>
            <a:endParaRPr lang="en-US" sz="1700" dirty="0">
              <a:solidFill>
                <a:srgbClr val="FFFFFF"/>
              </a:solidFill>
            </a:endParaRPr>
          </a:p>
        </p:txBody>
      </p:sp>
      <p:sp>
        <p:nvSpPr>
          <p:cNvPr id="18" name="Oval 17"/>
          <p:cNvSpPr/>
          <p:nvPr/>
        </p:nvSpPr>
        <p:spPr bwMode="gray">
          <a:xfrm>
            <a:off x="1496483" y="1578501"/>
            <a:ext cx="1383500" cy="13835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4" rIns="91404" bIns="45704" rtlCol="0" anchor="ctr"/>
          <a:lstStyle/>
          <a:p>
            <a:pPr algn="ctr" defTabSz="931084"/>
            <a:endParaRPr lang="en-US" sz="1700" dirty="0">
              <a:solidFill>
                <a:srgbClr val="FFFFFF"/>
              </a:solidFill>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40363" y="1887593"/>
            <a:ext cx="1084844" cy="676062"/>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2839" y="3475736"/>
            <a:ext cx="4157532" cy="1512842"/>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3955" y="3111946"/>
            <a:ext cx="3634757" cy="1008406"/>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3950" y="2276274"/>
            <a:ext cx="4117272" cy="1779138"/>
          </a:xfrm>
          <a:prstGeom prst="rect">
            <a:avLst/>
          </a:prstGeom>
        </p:spPr>
      </p:pic>
      <p:sp>
        <p:nvSpPr>
          <p:cNvPr id="23" name="TextBox 22"/>
          <p:cNvSpPr txBox="1"/>
          <p:nvPr/>
        </p:nvSpPr>
        <p:spPr>
          <a:xfrm>
            <a:off x="4662379" y="1033674"/>
            <a:ext cx="7079786" cy="5552079"/>
          </a:xfrm>
          <a:prstGeom prst="rect">
            <a:avLst/>
          </a:prstGeom>
          <a:noFill/>
        </p:spPr>
        <p:txBody>
          <a:bodyPr wrap="square" lIns="182709" tIns="146167" rIns="182709" bIns="182709" rtlCol="0" anchor="t">
            <a:noAutofit/>
          </a:bodyPr>
          <a:lstStyle/>
          <a:p>
            <a:pPr defTabSz="577427"/>
            <a:r>
              <a:rPr lang="en-US" sz="2800" dirty="0">
                <a:gradFill>
                  <a:gsLst>
                    <a:gs pos="0">
                      <a:srgbClr val="FFFFFF"/>
                    </a:gs>
                    <a:gs pos="100000">
                      <a:srgbClr val="FFFFFF"/>
                    </a:gs>
                  </a:gsLst>
                  <a:lin ang="5400000" scaled="1"/>
                </a:gradFill>
                <a:cs typeface="Segoe UI Light" panose="020B0502040204020203" pitchFamily="34" charset="0"/>
              </a:rPr>
              <a:t>Explore our MSDN library</a:t>
            </a:r>
          </a:p>
          <a:p>
            <a:pPr defTabSz="577427"/>
            <a:r>
              <a:rPr lang="en-US" sz="2000" dirty="0">
                <a:gradFill>
                  <a:gsLst>
                    <a:gs pos="0">
                      <a:srgbClr val="FFFFFF"/>
                    </a:gs>
                    <a:gs pos="100000">
                      <a:srgbClr val="FFFFFF"/>
                    </a:gs>
                  </a:gsLst>
                  <a:lin ang="5400000" scaled="1"/>
                </a:gradFill>
                <a:cs typeface="Segoe UI" panose="020B0502040204020203" pitchFamily="34" charset="0"/>
              </a:rPr>
              <a:t>http://dev.office.com</a:t>
            </a:r>
          </a:p>
          <a:p>
            <a:pPr defTabSz="577427"/>
            <a:endParaRPr lang="en-US" sz="2000" dirty="0">
              <a:gradFill>
                <a:gsLst>
                  <a:gs pos="0">
                    <a:srgbClr val="FFFFFF"/>
                  </a:gs>
                  <a:gs pos="100000">
                    <a:srgbClr val="FFFFFF"/>
                  </a:gs>
                </a:gsLst>
                <a:lin ang="5400000" scaled="1"/>
              </a:gradFill>
              <a:cs typeface="Segoe UI Light" panose="020B0502040204020203" pitchFamily="34" charset="0"/>
            </a:endParaRPr>
          </a:p>
          <a:p>
            <a:pPr defTabSz="577427"/>
            <a:r>
              <a:rPr lang="en-US" sz="2800" dirty="0">
                <a:gradFill>
                  <a:gsLst>
                    <a:gs pos="0">
                      <a:srgbClr val="FFFFFF"/>
                    </a:gs>
                    <a:gs pos="100000">
                      <a:srgbClr val="FFFFFF"/>
                    </a:gs>
                  </a:gsLst>
                  <a:lin ang="5400000" scaled="1"/>
                </a:gradFill>
                <a:cs typeface="Segoe UI Light" panose="020B0502040204020203" pitchFamily="34" charset="0"/>
              </a:rPr>
              <a:t>Play with our code samples</a:t>
            </a:r>
          </a:p>
          <a:p>
            <a:pPr defTabSz="577427"/>
            <a:r>
              <a:rPr lang="en-US" sz="2000" dirty="0">
                <a:gradFill>
                  <a:gsLst>
                    <a:gs pos="0">
                      <a:srgbClr val="FFFFFF"/>
                    </a:gs>
                    <a:gs pos="100000">
                      <a:srgbClr val="FFFFFF"/>
                    </a:gs>
                  </a:gsLst>
                  <a:lin ang="5400000" scaled="1"/>
                </a:gradFill>
                <a:cs typeface="Segoe UI Light" panose="020B0502040204020203" pitchFamily="34" charset="0"/>
              </a:rPr>
              <a:t>http://aka.ms/OfficeDevSamples</a:t>
            </a:r>
          </a:p>
          <a:p>
            <a:pPr defTabSz="577427"/>
            <a:endParaRPr lang="en-US" sz="2000" dirty="0">
              <a:gradFill>
                <a:gsLst>
                  <a:gs pos="0">
                    <a:srgbClr val="FFFFFF"/>
                  </a:gs>
                  <a:gs pos="100000">
                    <a:srgbClr val="FFFFFF"/>
                  </a:gs>
                </a:gsLst>
                <a:lin ang="5400000" scaled="1"/>
              </a:gradFill>
              <a:cs typeface="Segoe UI Light" panose="020B0502040204020203" pitchFamily="34" charset="0"/>
            </a:endParaRPr>
          </a:p>
          <a:p>
            <a:pPr defTabSz="577427"/>
            <a:r>
              <a:rPr lang="en-US" sz="2800" dirty="0">
                <a:gradFill>
                  <a:gsLst>
                    <a:gs pos="0">
                      <a:srgbClr val="FFFFFF"/>
                    </a:gs>
                    <a:gs pos="100000">
                      <a:srgbClr val="FFFFFF"/>
                    </a:gs>
                  </a:gsLst>
                  <a:lin ang="5400000" scaled="1"/>
                </a:gradFill>
                <a:cs typeface="Segoe UI Light" panose="020B0502040204020203" pitchFamily="34" charset="0"/>
              </a:rPr>
              <a:t>Follow our patterns &amp; practices</a:t>
            </a:r>
          </a:p>
          <a:p>
            <a:pPr defTabSz="577427"/>
            <a:r>
              <a:rPr lang="en-US" sz="2000" dirty="0">
                <a:gradFill>
                  <a:gsLst>
                    <a:gs pos="0">
                      <a:srgbClr val="FFFFFF"/>
                    </a:gs>
                    <a:gs pos="100000">
                      <a:srgbClr val="FFFFFF"/>
                    </a:gs>
                  </a:gsLst>
                  <a:lin ang="5400000" scaled="1"/>
                </a:gradFill>
                <a:cs typeface="Segoe UI Light" panose="020B0502040204020203" pitchFamily="34" charset="0"/>
              </a:rPr>
              <a:t>http://aka.ms/OfficeDevPnP</a:t>
            </a:r>
          </a:p>
          <a:p>
            <a:pPr defTabSz="577427"/>
            <a:endParaRPr lang="en-US" sz="2000" dirty="0">
              <a:gradFill>
                <a:gsLst>
                  <a:gs pos="0">
                    <a:srgbClr val="FFFFFF"/>
                  </a:gs>
                  <a:gs pos="100000">
                    <a:srgbClr val="FFFFFF"/>
                  </a:gs>
                </a:gsLst>
                <a:lin ang="5400000" scaled="1"/>
              </a:gradFill>
              <a:cs typeface="Segoe UI Light" panose="020B0502040204020203" pitchFamily="34" charset="0"/>
            </a:endParaRPr>
          </a:p>
          <a:p>
            <a:pPr defTabSz="577427"/>
            <a:r>
              <a:rPr lang="en-US" sz="2800" dirty="0">
                <a:gradFill>
                  <a:gsLst>
                    <a:gs pos="0">
                      <a:srgbClr val="FFFFFF"/>
                    </a:gs>
                    <a:gs pos="100000">
                      <a:srgbClr val="FFFFFF"/>
                    </a:gs>
                  </a:gsLst>
                  <a:lin ang="5400000" scaled="1"/>
                </a:gradFill>
                <a:cs typeface="Segoe UI Light" panose="020B0502040204020203" pitchFamily="34" charset="0"/>
              </a:rPr>
              <a:t>Get answers</a:t>
            </a:r>
          </a:p>
          <a:p>
            <a:pPr defTabSz="577427"/>
            <a:r>
              <a:rPr lang="en-US" sz="2000" dirty="0">
                <a:gradFill>
                  <a:gsLst>
                    <a:gs pos="0">
                      <a:srgbClr val="FFFFFF"/>
                    </a:gs>
                    <a:gs pos="100000">
                      <a:srgbClr val="FFFFFF"/>
                    </a:gs>
                  </a:gsLst>
                  <a:lin ang="5400000" scaled="1"/>
                </a:gradFill>
                <a:cs typeface="Segoe UI Light" panose="020B0502040204020203" pitchFamily="34" charset="0"/>
              </a:rPr>
              <a:t>http://aka.ms/AskSharePoint</a:t>
            </a:r>
          </a:p>
          <a:p>
            <a:pPr defTabSz="577427"/>
            <a:r>
              <a:rPr lang="en-US" sz="2000" dirty="0">
                <a:gradFill>
                  <a:gsLst>
                    <a:gs pos="0">
                      <a:srgbClr val="FFFFFF"/>
                    </a:gs>
                    <a:gs pos="100000">
                      <a:srgbClr val="FFFFFF"/>
                    </a:gs>
                  </a:gsLst>
                  <a:lin ang="5400000" scaled="1"/>
                </a:gradFill>
                <a:cs typeface="Segoe UI Light" panose="020B0502040204020203" pitchFamily="34" charset="0"/>
              </a:rPr>
              <a:t>http://aka.ms/AskOffice</a:t>
            </a:r>
          </a:p>
          <a:p>
            <a:pPr defTabSz="577427"/>
            <a:endParaRPr lang="en-US" sz="2000" dirty="0">
              <a:gradFill>
                <a:gsLst>
                  <a:gs pos="0">
                    <a:srgbClr val="FFFFFF"/>
                  </a:gs>
                  <a:gs pos="100000">
                    <a:srgbClr val="FFFFFF"/>
                  </a:gs>
                </a:gsLst>
                <a:lin ang="5400000" scaled="1"/>
              </a:gradFill>
              <a:cs typeface="Segoe UI Light" panose="020B0502040204020203" pitchFamily="34" charset="0"/>
            </a:endParaRPr>
          </a:p>
          <a:p>
            <a:pPr defTabSz="577427"/>
            <a:r>
              <a:rPr lang="en-US" sz="2800" dirty="0">
                <a:gradFill>
                  <a:gsLst>
                    <a:gs pos="0">
                      <a:srgbClr val="FFFFFF"/>
                    </a:gs>
                    <a:gs pos="100000">
                      <a:srgbClr val="FFFFFF"/>
                    </a:gs>
                  </a:gsLst>
                  <a:lin ang="5400000" scaled="1"/>
                </a:gradFill>
                <a:cs typeface="Segoe UI Light" panose="020B0502040204020203" pitchFamily="34" charset="0"/>
              </a:rPr>
              <a:t>Give feedback </a:t>
            </a:r>
            <a:r>
              <a:rPr lang="en-US" sz="2000" dirty="0">
                <a:gradFill>
                  <a:gsLst>
                    <a:gs pos="0">
                      <a:srgbClr val="FFFFFF"/>
                    </a:gs>
                    <a:gs pos="100000">
                      <a:srgbClr val="FFFFFF"/>
                    </a:gs>
                  </a:gsLst>
                  <a:lin ang="5400000" scaled="1"/>
                </a:gradFill>
                <a:cs typeface="Segoe UI Light" panose="020B0502040204020203" pitchFamily="34" charset="0"/>
              </a:rPr>
              <a:t/>
            </a:r>
            <a:br>
              <a:rPr lang="en-US" sz="2000" dirty="0">
                <a:gradFill>
                  <a:gsLst>
                    <a:gs pos="0">
                      <a:srgbClr val="FFFFFF"/>
                    </a:gs>
                    <a:gs pos="100000">
                      <a:srgbClr val="FFFFFF"/>
                    </a:gs>
                  </a:gsLst>
                  <a:lin ang="5400000" scaled="1"/>
                </a:gradFill>
                <a:cs typeface="Segoe UI Light" panose="020B0502040204020203" pitchFamily="34" charset="0"/>
              </a:rPr>
            </a:br>
            <a:r>
              <a:rPr lang="en-US" sz="2000" dirty="0">
                <a:gradFill>
                  <a:gsLst>
                    <a:gs pos="0">
                      <a:srgbClr val="FFFFFF"/>
                    </a:gs>
                    <a:gs pos="100000">
                      <a:srgbClr val="FFFFFF"/>
                    </a:gs>
                  </a:gsLst>
                  <a:lin ang="5400000" scaled="1"/>
                </a:gradFill>
                <a:cs typeface="Segoe UI Light" panose="020B0502040204020203" pitchFamily="34" charset="0"/>
              </a:rPr>
              <a:t>Drive our roadmap http://aka.ms/OfficeDevFeedback</a:t>
            </a:r>
          </a:p>
          <a:p>
            <a:pPr defTabSz="577427"/>
            <a:endParaRPr lang="en-US" sz="40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p:txBody>
      </p:sp>
      <p:sp>
        <p:nvSpPr>
          <p:cNvPr id="3" name="TextBox 2"/>
          <p:cNvSpPr txBox="1"/>
          <p:nvPr/>
        </p:nvSpPr>
        <p:spPr>
          <a:xfrm>
            <a:off x="4662384" y="123336"/>
            <a:ext cx="4199737" cy="1001456"/>
          </a:xfrm>
          <a:prstGeom prst="rect">
            <a:avLst/>
          </a:prstGeom>
          <a:noFill/>
        </p:spPr>
        <p:txBody>
          <a:bodyPr wrap="none" lIns="182709" tIns="146167" rIns="182709" bIns="146167" rtlCol="0">
            <a:spAutoFit/>
          </a:bodyPr>
          <a:lstStyle/>
          <a:p>
            <a:pPr defTabSz="931828">
              <a:lnSpc>
                <a:spcPct val="90000"/>
              </a:lnSpc>
              <a:spcAft>
                <a:spcPts val="600"/>
              </a:spcAft>
            </a:pPr>
            <a:r>
              <a:rPr lang="en-US" sz="5000" dirty="0">
                <a:gradFill>
                  <a:gsLst>
                    <a:gs pos="2917">
                      <a:srgbClr val="FFFFFF"/>
                    </a:gs>
                    <a:gs pos="30000">
                      <a:srgbClr val="FFFFFF"/>
                    </a:gs>
                  </a:gsLst>
                  <a:lin ang="5400000" scaled="0"/>
                </a:gradFill>
                <a:latin typeface="Segoe UI Light"/>
              </a:rPr>
              <a:t>Calls to action</a:t>
            </a:r>
          </a:p>
        </p:txBody>
      </p:sp>
      <p:grpSp>
        <p:nvGrpSpPr>
          <p:cNvPr id="10" name="Group 9"/>
          <p:cNvGrpSpPr/>
          <p:nvPr/>
        </p:nvGrpSpPr>
        <p:grpSpPr>
          <a:xfrm>
            <a:off x="643380" y="4463899"/>
            <a:ext cx="3951303" cy="2167995"/>
            <a:chOff x="-2301875" y="-2038350"/>
            <a:chExt cx="1924050" cy="1055688"/>
          </a:xfrm>
        </p:grpSpPr>
        <p:sp>
          <p:nvSpPr>
            <p:cNvPr id="11" name="Freeform 10"/>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104"/>
              <a:endParaRPr lang="en-US" dirty="0">
                <a:solidFill>
                  <a:srgbClr val="000000"/>
                </a:solidFill>
              </a:endParaRPr>
            </a:p>
          </p:txBody>
        </p:sp>
        <p:sp>
          <p:nvSpPr>
            <p:cNvPr id="12" name="Freeform 11"/>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104"/>
              <a:endParaRPr lang="en-US" dirty="0">
                <a:solidFill>
                  <a:srgbClr val="000000"/>
                </a:solidFill>
              </a:endParaRPr>
            </a:p>
          </p:txBody>
        </p:sp>
        <p:sp>
          <p:nvSpPr>
            <p:cNvPr id="13" name="Oval 12"/>
            <p:cNvSpPr>
              <a:spLocks noChangeArrowheads="1"/>
            </p:cNvSpPr>
            <p:nvPr/>
          </p:nvSpPr>
          <p:spPr bwMode="auto">
            <a:xfrm>
              <a:off x="-1808163" y="-1262063"/>
              <a:ext cx="493713" cy="10318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104"/>
              <a:endParaRPr lang="en-US" dirty="0">
                <a:solidFill>
                  <a:srgbClr val="000000"/>
                </a:solidFill>
              </a:endParaRPr>
            </a:p>
          </p:txBody>
        </p:sp>
        <p:sp>
          <p:nvSpPr>
            <p:cNvPr id="14" name="Freeform 13"/>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104"/>
              <a:endParaRPr lang="en-US" dirty="0">
                <a:solidFill>
                  <a:srgbClr val="000000"/>
                </a:solidFill>
              </a:endParaRPr>
            </a:p>
          </p:txBody>
        </p:sp>
        <p:sp>
          <p:nvSpPr>
            <p:cNvPr id="15" name="Rectangle 14"/>
            <p:cNvSpPr>
              <a:spLocks noChangeArrowheads="1"/>
            </p:cNvSpPr>
            <p:nvPr/>
          </p:nvSpPr>
          <p:spPr bwMode="auto">
            <a:xfrm>
              <a:off x="-2130425" y="-2000250"/>
              <a:ext cx="1117600" cy="63341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104"/>
              <a:endParaRPr lang="en-US" dirty="0">
                <a:solidFill>
                  <a:srgbClr val="000000"/>
                </a:solidFill>
              </a:endParaRPr>
            </a:p>
          </p:txBody>
        </p:sp>
        <p:sp>
          <p:nvSpPr>
            <p:cNvPr id="19" name="Rectangle 18"/>
            <p:cNvSpPr>
              <a:spLocks noChangeArrowheads="1"/>
            </p:cNvSpPr>
            <p:nvPr/>
          </p:nvSpPr>
          <p:spPr bwMode="auto">
            <a:xfrm>
              <a:off x="-2301875" y="-1039813"/>
              <a:ext cx="1477963" cy="555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104"/>
              <a:endParaRPr lang="en-US" dirty="0">
                <a:solidFill>
                  <a:srgbClr val="000000"/>
                </a:solidFill>
              </a:endParaRPr>
            </a:p>
          </p:txBody>
        </p:sp>
        <p:sp>
          <p:nvSpPr>
            <p:cNvPr id="20" name="Freeform 19"/>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104"/>
              <a:endParaRPr lang="en-US" dirty="0">
                <a:solidFill>
                  <a:srgbClr val="000000"/>
                </a:solidFill>
              </a:endParaRPr>
            </a:p>
          </p:txBody>
        </p:sp>
      </p:grpSp>
    </p:spTree>
    <p:extLst>
      <p:ext uri="{BB962C8B-B14F-4D97-AF65-F5344CB8AC3E}">
        <p14:creationId xmlns:p14="http://schemas.microsoft.com/office/powerpoint/2010/main" val="3888352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20" name="Title Tile"/>
          <p:cNvSpPr/>
          <p:nvPr/>
        </p:nvSpPr>
        <p:spPr bwMode="gray">
          <a:xfrm>
            <a:off x="493560" y="4145334"/>
            <a:ext cx="5488575" cy="1835295"/>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161" tIns="45690" rIns="91383" bIns="45690" numCol="1" rtlCol="0" anchor="ctr" anchorCtr="0" compatLnSpc="1">
            <a:prstTxWarp prst="textNoShape">
              <a:avLst/>
            </a:prstTxWarp>
          </a:bodyPr>
          <a:lstStyle/>
          <a:p>
            <a:pPr defTabSz="913566"/>
            <a:r>
              <a:rPr lang="en-US" sz="3200" dirty="0">
                <a:gradFill>
                  <a:gsLst>
                    <a:gs pos="2917">
                      <a:srgbClr val="FFFFFF">
                        <a:alpha val="9804"/>
                      </a:srgbClr>
                    </a:gs>
                    <a:gs pos="30000">
                      <a:srgbClr val="FFFFFF"/>
                    </a:gs>
                  </a:gsLst>
                  <a:lin ang="5400000" scaled="0"/>
                </a:gradFill>
                <a:ea typeface="Segoe UI" pitchFamily="34" charset="0"/>
                <a:cs typeface="Segoe UI" pitchFamily="34" charset="0"/>
              </a:rPr>
              <a:t>TechNet &amp; MSDN Flash</a:t>
            </a:r>
          </a:p>
        </p:txBody>
      </p:sp>
      <p:sp>
        <p:nvSpPr>
          <p:cNvPr id="21" name="Rectangle 20"/>
          <p:cNvSpPr/>
          <p:nvPr/>
        </p:nvSpPr>
        <p:spPr bwMode="auto">
          <a:xfrm>
            <a:off x="493560" y="5965000"/>
            <a:ext cx="5488575" cy="889435"/>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773" tIns="45690" rIns="91383" bIns="45690" numCol="1" rtlCol="0" anchor="ctr" anchorCtr="0" compatLnSpc="1">
            <a:prstTxWarp prst="textNoShape">
              <a:avLst/>
            </a:prstTxWarp>
          </a:bodyPr>
          <a:lstStyle/>
          <a:p>
            <a:pPr defTabSz="913566"/>
            <a:endParaRPr lang="en-US" sz="2200" dirty="0">
              <a:solidFill>
                <a:srgbClr val="FFFFFF">
                  <a:lumMod val="20000"/>
                  <a:lumOff val="80000"/>
                  <a:alpha val="99000"/>
                </a:srgbClr>
              </a:solidFill>
              <a:ea typeface="Segoe UI" pitchFamily="34" charset="0"/>
              <a:cs typeface="Segoe UI" pitchFamily="34" charset="0"/>
            </a:endParaRPr>
          </a:p>
        </p:txBody>
      </p:sp>
      <p:sp>
        <p:nvSpPr>
          <p:cNvPr id="22" name="Rectangle 21"/>
          <p:cNvSpPr/>
          <p:nvPr/>
        </p:nvSpPr>
        <p:spPr>
          <a:xfrm>
            <a:off x="668621" y="5517276"/>
            <a:ext cx="3823097" cy="343439"/>
          </a:xfrm>
          <a:prstGeom prst="rect">
            <a:avLst/>
          </a:prstGeom>
        </p:spPr>
        <p:txBody>
          <a:bodyPr wrap="none" lIns="182773" tIns="45693" rIns="91387" bIns="45693">
            <a:spAutoFit/>
          </a:bodyPr>
          <a:lstStyle/>
          <a:p>
            <a:pPr marL="0" lvl="1">
              <a:tabLst>
                <a:tab pos="1827733" algn="l"/>
              </a:tabLst>
            </a:pPr>
            <a:r>
              <a:rPr lang="en-US" sz="1600" dirty="0">
                <a:solidFill>
                  <a:srgbClr val="FFFFFF"/>
                </a:solidFill>
                <a:ea typeface="Segoe UI" pitchFamily="34" charset="0"/>
                <a:cs typeface="Segoe UI" pitchFamily="34" charset="0"/>
              </a:rPr>
              <a:t>Subscribe to our fortnightly newsletter</a:t>
            </a:r>
          </a:p>
        </p:txBody>
      </p:sp>
      <p:sp>
        <p:nvSpPr>
          <p:cNvPr id="23" name="Rectangle 22"/>
          <p:cNvSpPr/>
          <p:nvPr/>
        </p:nvSpPr>
        <p:spPr bwMode="white">
          <a:xfrm>
            <a:off x="1065885" y="6089551"/>
            <a:ext cx="4916250" cy="657342"/>
          </a:xfrm>
          <a:prstGeom prst="rect">
            <a:avLst/>
          </a:prstGeom>
        </p:spPr>
        <p:txBody>
          <a:bodyPr wrap="square" lIns="182773" tIns="45693" rIns="91387" bIns="45693">
            <a:spAutoFit/>
          </a:bodyPr>
          <a:lstStyle/>
          <a:p>
            <a:r>
              <a:rPr lang="en-US" dirty="0">
                <a:solidFill>
                  <a:srgbClr val="FFFFFF"/>
                </a:solidFill>
                <a:hlinkClick r:id="rId3"/>
              </a:rPr>
              <a:t>http</a:t>
            </a:r>
            <a:r>
              <a:rPr lang="en-US" dirty="0" smtClean="0">
                <a:solidFill>
                  <a:srgbClr val="FFFFFF"/>
                </a:solidFill>
                <a:hlinkClick r:id="rId3"/>
              </a:rPr>
              <a:t>://aka.ms/technetnz</a:t>
            </a:r>
            <a:r>
              <a:rPr lang="en-US" dirty="0" smtClean="0">
                <a:solidFill>
                  <a:srgbClr val="FFFFFF"/>
                </a:solidFill>
              </a:rPr>
              <a:t> </a:t>
            </a:r>
            <a:r>
              <a:rPr lang="en-US" dirty="0" smtClean="0">
                <a:solidFill>
                  <a:srgbClr val="FFFFFF"/>
                </a:solidFill>
                <a:hlinkClick r:id="rId4"/>
              </a:rPr>
              <a:t>http://aka.ms/msdnnz</a:t>
            </a:r>
            <a:r>
              <a:rPr lang="en-US" dirty="0" smtClean="0">
                <a:solidFill>
                  <a:srgbClr val="FFFFFF"/>
                </a:solidFill>
              </a:rPr>
              <a:t> </a:t>
            </a:r>
            <a:endParaRPr lang="en-US" dirty="0">
              <a:solidFill>
                <a:srgbClr val="FFFFFF"/>
              </a:solidFill>
            </a:endParaRPr>
          </a:p>
        </p:txBody>
      </p:sp>
      <p:sp>
        <p:nvSpPr>
          <p:cNvPr id="26" name="TechEd Tile"/>
          <p:cNvSpPr/>
          <p:nvPr/>
        </p:nvSpPr>
        <p:spPr bwMode="gray">
          <a:xfrm>
            <a:off x="6104113" y="1406159"/>
            <a:ext cx="5486400" cy="1834500"/>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161" tIns="45690" rIns="91383" bIns="45690" numCol="1" rtlCol="0" anchor="ctr" anchorCtr="0" compatLnSpc="1">
            <a:prstTxWarp prst="textNoShape">
              <a:avLst/>
            </a:prstTxWarp>
          </a:bodyPr>
          <a:lstStyle/>
          <a:p>
            <a:pPr defTabSz="913566"/>
            <a:r>
              <a:rPr lang="en-US" sz="3600" dirty="0">
                <a:gradFill>
                  <a:gsLst>
                    <a:gs pos="2917">
                      <a:srgbClr val="FFFFFF">
                        <a:alpha val="9804"/>
                      </a:srgbClr>
                    </a:gs>
                    <a:gs pos="30000">
                      <a:srgbClr val="FFFFFF"/>
                    </a:gs>
                  </a:gsLst>
                  <a:lin ang="5400000" scaled="0"/>
                </a:gradFill>
                <a:ea typeface="Segoe UI" pitchFamily="34" charset="0"/>
                <a:cs typeface="Segoe UI" pitchFamily="34" charset="0"/>
              </a:rPr>
              <a:t>TechNet Virtual Labs</a:t>
            </a:r>
          </a:p>
        </p:txBody>
      </p:sp>
      <p:sp>
        <p:nvSpPr>
          <p:cNvPr id="28" name="Rectangle 27"/>
          <p:cNvSpPr/>
          <p:nvPr/>
        </p:nvSpPr>
        <p:spPr>
          <a:xfrm>
            <a:off x="6307338" y="2800732"/>
            <a:ext cx="2770586" cy="343439"/>
          </a:xfrm>
          <a:prstGeom prst="rect">
            <a:avLst/>
          </a:prstGeom>
        </p:spPr>
        <p:txBody>
          <a:bodyPr wrap="none" lIns="182773" tIns="45693" rIns="91387" bIns="45693">
            <a:spAutoFit/>
          </a:bodyPr>
          <a:lstStyle/>
          <a:p>
            <a:pPr marL="0" lvl="1">
              <a:tabLst>
                <a:tab pos="1827733" algn="l"/>
              </a:tabLst>
            </a:pPr>
            <a:r>
              <a:rPr lang="en-US" sz="1600" dirty="0">
                <a:solidFill>
                  <a:srgbClr val="FFFFFF"/>
                </a:solidFill>
                <a:ea typeface="Segoe UI" pitchFamily="34" charset="0"/>
                <a:cs typeface="Segoe UI" pitchFamily="34" charset="0"/>
              </a:rPr>
              <a:t>Free Virtual Hands-on Labs</a:t>
            </a:r>
          </a:p>
        </p:txBody>
      </p:sp>
      <p:sp>
        <p:nvSpPr>
          <p:cNvPr id="32" name="Rectangle 31"/>
          <p:cNvSpPr/>
          <p:nvPr/>
        </p:nvSpPr>
        <p:spPr bwMode="auto">
          <a:xfrm>
            <a:off x="6102453" y="5949382"/>
            <a:ext cx="5487453" cy="89922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773" tIns="45690" rIns="91383" bIns="45690" numCol="1" rtlCol="0" anchor="ctr" anchorCtr="0" compatLnSpc="1">
            <a:prstTxWarp prst="textNoShape">
              <a:avLst/>
            </a:prstTxWarp>
          </a:bodyPr>
          <a:lstStyle/>
          <a:p>
            <a:pPr defTabSz="913566"/>
            <a:endParaRPr lang="en-US" sz="2200" dirty="0">
              <a:solidFill>
                <a:srgbClr val="FFFFFF">
                  <a:lumMod val="20000"/>
                  <a:lumOff val="80000"/>
                  <a:alpha val="99000"/>
                </a:srgbClr>
              </a:solidFill>
              <a:ea typeface="Segoe UI" pitchFamily="34" charset="0"/>
              <a:cs typeface="Segoe UI" pitchFamily="34" charset="0"/>
            </a:endParaRPr>
          </a:p>
        </p:txBody>
      </p:sp>
      <p:sp>
        <p:nvSpPr>
          <p:cNvPr id="34" name="Rectangle 33"/>
          <p:cNvSpPr/>
          <p:nvPr/>
        </p:nvSpPr>
        <p:spPr bwMode="white">
          <a:xfrm>
            <a:off x="6689768" y="6203519"/>
            <a:ext cx="4898483" cy="374828"/>
          </a:xfrm>
          <a:prstGeom prst="rect">
            <a:avLst/>
          </a:prstGeom>
        </p:spPr>
        <p:txBody>
          <a:bodyPr wrap="square" lIns="182773" tIns="45693" rIns="91387" bIns="45693">
            <a:spAutoFit/>
          </a:bodyPr>
          <a:lstStyle/>
          <a:p>
            <a:r>
              <a:rPr lang="en-US" dirty="0">
                <a:solidFill>
                  <a:srgbClr val="FFFFFF"/>
                </a:solidFill>
                <a:hlinkClick r:id="rId5"/>
              </a:rPr>
              <a:t>http</a:t>
            </a:r>
            <a:r>
              <a:rPr lang="en-US" dirty="0" smtClean="0">
                <a:solidFill>
                  <a:srgbClr val="FFFFFF"/>
                </a:solidFill>
                <a:hlinkClick r:id="rId5"/>
              </a:rPr>
              <a:t>://aka.ms/ch9nz</a:t>
            </a:r>
            <a:r>
              <a:rPr lang="en-US" dirty="0" smtClean="0">
                <a:solidFill>
                  <a:srgbClr val="FFFFFF"/>
                </a:solidFill>
              </a:rPr>
              <a:t> </a:t>
            </a:r>
            <a:endParaRPr lang="en-US" dirty="0">
              <a:solidFill>
                <a:srgbClr val="FFFFFF"/>
              </a:solidFill>
            </a:endParaRPr>
          </a:p>
        </p:txBody>
      </p:sp>
      <p:sp>
        <p:nvSpPr>
          <p:cNvPr id="14" name="Arrow Bar"/>
          <p:cNvSpPr/>
          <p:nvPr/>
        </p:nvSpPr>
        <p:spPr bwMode="gray">
          <a:xfrm>
            <a:off x="495735" y="1406310"/>
            <a:ext cx="5486400" cy="1841377"/>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161" tIns="45690" rIns="91383" bIns="45690" numCol="1" rtlCol="0" anchor="ctr" anchorCtr="0" compatLnSpc="1">
            <a:prstTxWarp prst="textNoShape">
              <a:avLst/>
            </a:prstTxWarp>
          </a:bodyPr>
          <a:lstStyle/>
          <a:p>
            <a:pPr defTabSz="913566"/>
            <a:r>
              <a:rPr lang="en-US" sz="3200" dirty="0">
                <a:gradFill>
                  <a:gsLst>
                    <a:gs pos="2917">
                      <a:srgbClr val="FFFFFF">
                        <a:alpha val="9804"/>
                      </a:srgbClr>
                    </a:gs>
                    <a:gs pos="30000">
                      <a:srgbClr val="FFFFFF"/>
                    </a:gs>
                  </a:gsLst>
                  <a:lin ang="5400000" scaled="0"/>
                </a:gradFill>
                <a:ea typeface="Segoe UI" pitchFamily="34" charset="0"/>
                <a:cs typeface="Segoe UI" pitchFamily="34" charset="0"/>
              </a:rPr>
              <a:t>Microsoft Virtual Academy</a:t>
            </a:r>
          </a:p>
        </p:txBody>
      </p:sp>
      <p:sp>
        <p:nvSpPr>
          <p:cNvPr id="15" name="Rectangle 14"/>
          <p:cNvSpPr/>
          <p:nvPr/>
        </p:nvSpPr>
        <p:spPr bwMode="auto">
          <a:xfrm>
            <a:off x="493560" y="3225029"/>
            <a:ext cx="5488575" cy="916641"/>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773" tIns="45690" rIns="91383" bIns="45690" numCol="1" rtlCol="0" anchor="ctr" anchorCtr="0" compatLnSpc="1">
            <a:prstTxWarp prst="textNoShape">
              <a:avLst/>
            </a:prstTxWarp>
          </a:bodyPr>
          <a:lstStyle/>
          <a:p>
            <a:pPr defTabSz="913566"/>
            <a:endParaRPr lang="en-US" sz="2200" dirty="0">
              <a:solidFill>
                <a:srgbClr val="FFFFFF">
                  <a:lumMod val="20000"/>
                  <a:lumOff val="80000"/>
                  <a:alpha val="99000"/>
                </a:srgbClr>
              </a:solidFill>
              <a:ea typeface="Segoe UI" pitchFamily="34" charset="0"/>
              <a:cs typeface="Segoe UI" pitchFamily="34" charset="0"/>
            </a:endParaRPr>
          </a:p>
        </p:txBody>
      </p:sp>
      <p:sp>
        <p:nvSpPr>
          <p:cNvPr id="16" name="Rectangle 15"/>
          <p:cNvSpPr/>
          <p:nvPr/>
        </p:nvSpPr>
        <p:spPr>
          <a:xfrm>
            <a:off x="664844" y="2800351"/>
            <a:ext cx="2185334" cy="343439"/>
          </a:xfrm>
          <a:prstGeom prst="rect">
            <a:avLst/>
          </a:prstGeom>
        </p:spPr>
        <p:txBody>
          <a:bodyPr wrap="none" lIns="182773" tIns="45693" rIns="91387" bIns="45693">
            <a:spAutoFit/>
          </a:bodyPr>
          <a:lstStyle/>
          <a:p>
            <a:pPr marL="0" lvl="1">
              <a:tabLst>
                <a:tab pos="1827733" algn="l"/>
              </a:tabLst>
            </a:pPr>
            <a:r>
              <a:rPr lang="en-US" sz="1600" dirty="0">
                <a:solidFill>
                  <a:srgbClr val="FFFFFF"/>
                </a:solidFill>
                <a:ea typeface="Segoe UI" pitchFamily="34" charset="0"/>
                <a:cs typeface="Segoe UI" pitchFamily="34" charset="0"/>
              </a:rPr>
              <a:t>Free Online Learning</a:t>
            </a:r>
          </a:p>
        </p:txBody>
      </p:sp>
      <p:sp>
        <p:nvSpPr>
          <p:cNvPr id="17" name="Rectangle 16"/>
          <p:cNvSpPr/>
          <p:nvPr/>
        </p:nvSpPr>
        <p:spPr bwMode="white">
          <a:xfrm>
            <a:off x="999617" y="3497556"/>
            <a:ext cx="4982516" cy="374828"/>
          </a:xfrm>
          <a:prstGeom prst="rect">
            <a:avLst/>
          </a:prstGeom>
        </p:spPr>
        <p:txBody>
          <a:bodyPr wrap="square" lIns="182773" tIns="45693" rIns="91387" bIns="45693">
            <a:spAutoFit/>
          </a:bodyPr>
          <a:lstStyle/>
          <a:p>
            <a:r>
              <a:rPr lang="en-US" dirty="0" smtClean="0">
                <a:solidFill>
                  <a:srgbClr val="FFFFFF"/>
                </a:solidFill>
                <a:hlinkClick r:id="rId6"/>
              </a:rPr>
              <a:t>http://aka.ms/mva </a:t>
            </a:r>
            <a:endParaRPr lang="en-US" sz="1600" dirty="0">
              <a:solidFill>
                <a:srgbClr val="FFFFFF"/>
              </a:solidFill>
            </a:endParaRPr>
          </a:p>
        </p:txBody>
      </p:sp>
      <p:sp>
        <p:nvSpPr>
          <p:cNvPr id="37" name="TechEd Tile"/>
          <p:cNvSpPr/>
          <p:nvPr/>
        </p:nvSpPr>
        <p:spPr bwMode="gray">
          <a:xfrm>
            <a:off x="6104113" y="4130494"/>
            <a:ext cx="5486400" cy="18345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161" tIns="45690" rIns="91383" bIns="45690" numCol="1" rtlCol="0" anchor="ctr" anchorCtr="0" compatLnSpc="1">
            <a:prstTxWarp prst="textNoShape">
              <a:avLst/>
            </a:prstTxWarp>
          </a:bodyPr>
          <a:lstStyle/>
          <a:p>
            <a:pPr defTabSz="913566"/>
            <a:endParaRPr lang="en-US" sz="3600" dirty="0">
              <a:gradFill>
                <a:gsLst>
                  <a:gs pos="2917">
                    <a:srgbClr val="FFFFFF">
                      <a:alpha val="9804"/>
                    </a:srgbClr>
                  </a:gs>
                  <a:gs pos="3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103506" y="3960366"/>
            <a:ext cx="5484744" cy="1841152"/>
          </a:xfrm>
          <a:prstGeom prst="rect">
            <a:avLst/>
          </a:prstGeom>
        </p:spPr>
      </p:pic>
      <p:sp>
        <p:nvSpPr>
          <p:cNvPr id="27" name="Rectangle 26"/>
          <p:cNvSpPr/>
          <p:nvPr/>
        </p:nvSpPr>
        <p:spPr bwMode="auto">
          <a:xfrm>
            <a:off x="6104113" y="3227271"/>
            <a:ext cx="5486400" cy="914399"/>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773" tIns="45690" rIns="91383" bIns="45690" numCol="1" rtlCol="0" anchor="ctr" anchorCtr="0" compatLnSpc="1">
            <a:prstTxWarp prst="textNoShape">
              <a:avLst/>
            </a:prstTxWarp>
          </a:bodyPr>
          <a:lstStyle/>
          <a:p>
            <a:pPr defTabSz="913566"/>
            <a:endParaRPr lang="en-US" sz="2200" dirty="0">
              <a:solidFill>
                <a:srgbClr val="FFFFFF">
                  <a:lumMod val="20000"/>
                  <a:lumOff val="80000"/>
                  <a:alpha val="99000"/>
                </a:srgbClr>
              </a:solidFill>
              <a:ea typeface="Segoe UI" pitchFamily="34" charset="0"/>
              <a:cs typeface="Segoe UI" pitchFamily="34" charset="0"/>
            </a:endParaRPr>
          </a:p>
        </p:txBody>
      </p:sp>
      <p:sp>
        <p:nvSpPr>
          <p:cNvPr id="29" name="Rectangle 28"/>
          <p:cNvSpPr/>
          <p:nvPr/>
        </p:nvSpPr>
        <p:spPr bwMode="white">
          <a:xfrm>
            <a:off x="6689763" y="3473697"/>
            <a:ext cx="4939280" cy="374828"/>
          </a:xfrm>
          <a:prstGeom prst="rect">
            <a:avLst/>
          </a:prstGeom>
        </p:spPr>
        <p:txBody>
          <a:bodyPr wrap="square" lIns="182773" tIns="45693" rIns="91387" bIns="45693">
            <a:spAutoFit/>
          </a:bodyPr>
          <a:lstStyle/>
          <a:p>
            <a:pPr>
              <a:spcBef>
                <a:spcPts val="600"/>
              </a:spcBef>
              <a:buSzPct val="120000"/>
              <a:tabLst>
                <a:tab pos="1827733" algn="l"/>
              </a:tabLst>
              <a:defRPr/>
            </a:pPr>
            <a:r>
              <a:rPr lang="en-US" dirty="0">
                <a:solidFill>
                  <a:srgbClr val="FFFFFF"/>
                </a:solidFill>
                <a:hlinkClick r:id="rId8"/>
              </a:rPr>
              <a:t>http</a:t>
            </a:r>
            <a:r>
              <a:rPr lang="en-US" dirty="0" smtClean="0">
                <a:solidFill>
                  <a:srgbClr val="FFFFFF"/>
                </a:solidFill>
                <a:hlinkClick r:id="rId8"/>
              </a:rPr>
              <a:t>://aka.ms/technetlabs</a:t>
            </a:r>
            <a:r>
              <a:rPr lang="en-US" dirty="0" smtClean="0">
                <a:solidFill>
                  <a:srgbClr val="FFFFFF"/>
                </a:solidFill>
              </a:rPr>
              <a:t> </a:t>
            </a:r>
            <a:endParaRPr lang="en-US" dirty="0">
              <a:solidFill>
                <a:srgbClr val="FFFFFF"/>
              </a:solidFill>
            </a:endParaRPr>
          </a:p>
        </p:txBody>
      </p:sp>
      <p:sp>
        <p:nvSpPr>
          <p:cNvPr id="33" name="Rectangle 32"/>
          <p:cNvSpPr/>
          <p:nvPr/>
        </p:nvSpPr>
        <p:spPr>
          <a:xfrm>
            <a:off x="6309047" y="5517276"/>
            <a:ext cx="2191744" cy="343439"/>
          </a:xfrm>
          <a:prstGeom prst="rect">
            <a:avLst/>
          </a:prstGeom>
        </p:spPr>
        <p:txBody>
          <a:bodyPr wrap="none" lIns="182773" tIns="45693" rIns="91387" bIns="45693">
            <a:spAutoFit/>
          </a:bodyPr>
          <a:lstStyle/>
          <a:p>
            <a:pPr marL="0" lvl="1">
              <a:tabLst>
                <a:tab pos="1827733" algn="l"/>
              </a:tabLst>
            </a:pPr>
            <a:r>
              <a:rPr lang="en-US" sz="1600" dirty="0">
                <a:solidFill>
                  <a:srgbClr val="FFFFFF"/>
                </a:solidFill>
                <a:ea typeface="Segoe UI" pitchFamily="34" charset="0"/>
                <a:cs typeface="Segoe UI" pitchFamily="34" charset="0"/>
              </a:rPr>
              <a:t>Sessions on Demand</a:t>
            </a:r>
          </a:p>
        </p:txBody>
      </p:sp>
      <p:grpSp>
        <p:nvGrpSpPr>
          <p:cNvPr id="39" name="Group 38"/>
          <p:cNvGrpSpPr/>
          <p:nvPr/>
        </p:nvGrpSpPr>
        <p:grpSpPr>
          <a:xfrm>
            <a:off x="659506" y="6153845"/>
            <a:ext cx="432048" cy="464385"/>
            <a:chOff x="3290598" y="3324876"/>
            <a:chExt cx="724001" cy="724001"/>
          </a:xfrm>
        </p:grpSpPr>
        <p:pic>
          <p:nvPicPr>
            <p:cNvPr id="12" name="Picture 11"/>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90598" y="3324876"/>
              <a:ext cx="724001" cy="724001"/>
            </a:xfrm>
            <a:prstGeom prst="rect">
              <a:avLst/>
            </a:prstGeom>
          </p:spPr>
        </p:pic>
        <p:pic>
          <p:nvPicPr>
            <p:cNvPr id="38" name="Picture 37"/>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90598" y="3324876"/>
              <a:ext cx="724001" cy="724001"/>
            </a:xfrm>
            <a:prstGeom prst="rect">
              <a:avLst/>
            </a:prstGeom>
          </p:spPr>
        </p:pic>
      </p:grpSp>
      <p:grpSp>
        <p:nvGrpSpPr>
          <p:cNvPr id="50" name="Group 49"/>
          <p:cNvGrpSpPr/>
          <p:nvPr/>
        </p:nvGrpSpPr>
        <p:grpSpPr>
          <a:xfrm>
            <a:off x="6311937" y="3420199"/>
            <a:ext cx="464385" cy="464385"/>
            <a:chOff x="10753608" y="3295097"/>
            <a:chExt cx="724001" cy="724001"/>
          </a:xfrm>
        </p:grpSpPr>
        <p:pic>
          <p:nvPicPr>
            <p:cNvPr id="41" name="Picture 40"/>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753608" y="3295097"/>
              <a:ext cx="724001" cy="724001"/>
            </a:xfrm>
            <a:prstGeom prst="rect">
              <a:avLst/>
            </a:prstGeom>
          </p:spPr>
        </p:pic>
        <p:pic>
          <p:nvPicPr>
            <p:cNvPr id="43" name="Picture 42"/>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753608" y="3295097"/>
              <a:ext cx="724001" cy="724001"/>
            </a:xfrm>
            <a:prstGeom prst="rect">
              <a:avLst/>
            </a:prstGeom>
          </p:spPr>
        </p:pic>
      </p:grpSp>
      <p:grpSp>
        <p:nvGrpSpPr>
          <p:cNvPr id="48" name="Group 47"/>
          <p:cNvGrpSpPr/>
          <p:nvPr/>
        </p:nvGrpSpPr>
        <p:grpSpPr>
          <a:xfrm>
            <a:off x="6309047" y="6176071"/>
            <a:ext cx="467280" cy="467280"/>
            <a:chOff x="10385948" y="6006031"/>
            <a:chExt cx="724001" cy="724001"/>
          </a:xfrm>
        </p:grpSpPr>
        <p:pic>
          <p:nvPicPr>
            <p:cNvPr id="40" name="Picture 39"/>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85948" y="6006031"/>
              <a:ext cx="724001" cy="724001"/>
            </a:xfrm>
            <a:prstGeom prst="rect">
              <a:avLst/>
            </a:prstGeom>
          </p:spPr>
        </p:pic>
        <p:pic>
          <p:nvPicPr>
            <p:cNvPr id="44" name="Picture 43"/>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85948" y="6006031"/>
              <a:ext cx="724001" cy="724001"/>
            </a:xfrm>
            <a:prstGeom prst="rect">
              <a:avLst/>
            </a:prstGeom>
          </p:spPr>
        </p:pic>
      </p:grpSp>
      <p:grpSp>
        <p:nvGrpSpPr>
          <p:cNvPr id="49" name="Group 48"/>
          <p:cNvGrpSpPr/>
          <p:nvPr/>
        </p:nvGrpSpPr>
        <p:grpSpPr>
          <a:xfrm>
            <a:off x="659500" y="3425182"/>
            <a:ext cx="452622" cy="452622"/>
            <a:chOff x="4772196" y="5978104"/>
            <a:chExt cx="724001" cy="724001"/>
          </a:xfrm>
        </p:grpSpPr>
        <p:pic>
          <p:nvPicPr>
            <p:cNvPr id="42" name="Picture 41"/>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72196" y="5978104"/>
              <a:ext cx="724001" cy="724001"/>
            </a:xfrm>
            <a:prstGeom prst="rect">
              <a:avLst/>
            </a:prstGeom>
          </p:spPr>
        </p:pic>
        <p:pic>
          <p:nvPicPr>
            <p:cNvPr id="46" name="Picture 45"/>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72196" y="5978104"/>
              <a:ext cx="724001" cy="724001"/>
            </a:xfrm>
            <a:prstGeom prst="rect">
              <a:avLst/>
            </a:prstGeom>
          </p:spPr>
        </p:pic>
      </p:grpSp>
    </p:spTree>
    <p:extLst>
      <p:ext uri="{BB962C8B-B14F-4D97-AF65-F5344CB8AC3E}">
        <p14:creationId xmlns:p14="http://schemas.microsoft.com/office/powerpoint/2010/main" val="232620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invGray">
          <a:xfrm>
            <a:off x="371676" y="1395993"/>
            <a:ext cx="11154287" cy="3748719"/>
          </a:xfrm>
          <a:prstGeom prst="rect">
            <a:avLst/>
          </a:prstGeom>
        </p:spPr>
        <p:txBody>
          <a:bodyPr wrap="square" lIns="91387" tIns="45693" rIns="91387" bIns="45693">
            <a:spAutoFit/>
          </a:bodyPr>
          <a:lstStyle/>
          <a:p>
            <a:pPr marL="571166" indent="-571166">
              <a:lnSpc>
                <a:spcPct val="90000"/>
              </a:lnSpc>
              <a:spcBef>
                <a:spcPct val="20000"/>
              </a:spcBef>
              <a:buSzPct val="105000"/>
              <a:buBlip>
                <a:blip r:embed="rId3"/>
              </a:buBlip>
            </a:pPr>
            <a:r>
              <a:rPr lang="en-US" sz="8800" dirty="0">
                <a:gradFill>
                  <a:gsLst>
                    <a:gs pos="1250">
                      <a:srgbClr val="FFFFFF"/>
                    </a:gs>
                    <a:gs pos="100000">
                      <a:srgbClr val="FFFFFF"/>
                    </a:gs>
                  </a:gsLst>
                  <a:lin ang="5400000" scaled="0"/>
                </a:gradFill>
                <a:latin typeface="Segoe UI Light"/>
              </a:rPr>
              <a:t> Complete your  session evaluation now and win!</a:t>
            </a:r>
          </a:p>
        </p:txBody>
      </p:sp>
      <p:sp useBgFill="1">
        <p:nvSpPr>
          <p:cNvPr id="11" name="Freeform 10"/>
          <p:cNvSpPr/>
          <p:nvPr/>
        </p:nvSpPr>
        <p:spPr bwMode="auto">
          <a:xfrm>
            <a:off x="5" y="0"/>
            <a:ext cx="12436475" cy="6994525"/>
          </a:xfrm>
          <a:custGeom>
            <a:avLst/>
            <a:gdLst>
              <a:gd name="connsiteX0" fmla="*/ 0 w 12436475"/>
              <a:gd name="connsiteY0" fmla="*/ 0 h 6994525"/>
              <a:gd name="connsiteX1" fmla="*/ 274638 w 12436475"/>
              <a:gd name="connsiteY1" fmla="*/ 0 h 6994525"/>
              <a:gd name="connsiteX2" fmla="*/ 274638 w 12436475"/>
              <a:gd name="connsiteY2" fmla="*/ 6697663 h 6994525"/>
              <a:gd name="connsiteX3" fmla="*/ 12436475 w 12436475"/>
              <a:gd name="connsiteY3" fmla="*/ 6697663 h 6994525"/>
              <a:gd name="connsiteX4" fmla="*/ 12436475 w 12436475"/>
              <a:gd name="connsiteY4" fmla="*/ 6994525 h 6994525"/>
              <a:gd name="connsiteX5" fmla="*/ 274638 w 12436475"/>
              <a:gd name="connsiteY5" fmla="*/ 6994525 h 6994525"/>
              <a:gd name="connsiteX6" fmla="*/ 1 w 12436475"/>
              <a:gd name="connsiteY6" fmla="*/ 6994525 h 6994525"/>
              <a:gd name="connsiteX7" fmla="*/ 0 w 12436475"/>
              <a:gd name="connsiteY7" fmla="*/ 6994525 h 699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6994525">
                <a:moveTo>
                  <a:pt x="0" y="0"/>
                </a:moveTo>
                <a:lnTo>
                  <a:pt x="274638" y="0"/>
                </a:lnTo>
                <a:lnTo>
                  <a:pt x="274638" y="6697663"/>
                </a:lnTo>
                <a:lnTo>
                  <a:pt x="12436475" y="6697663"/>
                </a:lnTo>
                <a:lnTo>
                  <a:pt x="12436475" y="6994525"/>
                </a:lnTo>
                <a:lnTo>
                  <a:pt x="274638" y="6994525"/>
                </a:lnTo>
                <a:lnTo>
                  <a:pt x="1" y="6994525"/>
                </a:lnTo>
                <a:lnTo>
                  <a:pt x="0" y="6994525"/>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9180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6" y="6079033"/>
            <a:ext cx="11580594" cy="625010"/>
          </a:xfrm>
          <a:prstGeom prst="rect">
            <a:avLst/>
          </a:prstGeom>
          <a:noFill/>
          <a:ln w="12700">
            <a:noFill/>
            <a:miter lim="800000"/>
            <a:headEnd type="none" w="sm" len="sm"/>
            <a:tailEnd type="none" w="sm" len="sm"/>
          </a:ln>
          <a:effectLst/>
        </p:spPr>
        <p:txBody>
          <a:bodyPr vert="horz" wrap="square" lIns="182773" tIns="146218" rIns="182773" bIns="146218" numCol="1" anchor="t" anchorCtr="0" compatLnSpc="1">
            <a:prstTxWarp prst="textNoShape">
              <a:avLst/>
            </a:prstTxWarp>
            <a:spAutoFit/>
          </a:bodyPr>
          <a:lstStyle/>
          <a:p>
            <a:pPr defTabSz="931745" eaLnBrk="0" hangingPunct="0"/>
            <a:r>
              <a:rPr lang="en-US" sz="700" dirty="0">
                <a:gradFill>
                  <a:gsLst>
                    <a:gs pos="0">
                      <a:srgbClr val="FFFFFF"/>
                    </a:gs>
                    <a:gs pos="100000">
                      <a:srgbClr val="FFFFFF"/>
                    </a:gs>
                  </a:gsLst>
                  <a:lin ang="5400000" scaled="0"/>
                </a:gradFill>
                <a:cs typeface="Segoe UI" pitchFamily="34" charset="0"/>
              </a:rPr>
              <a:t>© 2014 Microsoft Corporation. All rights reserved.</a:t>
            </a:r>
          </a:p>
          <a:p>
            <a:pPr defTabSz="931745" eaLnBrk="0" hangingPunct="0"/>
            <a:r>
              <a:rPr lang="en-US" sz="700" dirty="0">
                <a:gradFill>
                  <a:gsLst>
                    <a:gs pos="0">
                      <a:srgbClr val="FFFFFF"/>
                    </a:gs>
                    <a:gs pos="100000">
                      <a:srgbClr val="FFFFFF"/>
                    </a:gs>
                  </a:gsLst>
                  <a:lin ang="5400000" scaled="0"/>
                </a:gradFill>
                <a:cs typeface="Segoe UI" pitchFamily="34" charset="0"/>
              </a:rPr>
              <a:t>Microsoft, Windows and other product names are or may be registered trademarks and/or trademarks in the U.S. and/or other countries.</a:t>
            </a:r>
          </a:p>
          <a:p>
            <a:pPr defTabSz="931745" eaLnBrk="0" hangingPunct="0"/>
            <a:r>
              <a:rPr lang="en-US" sz="700" dirty="0">
                <a:gradFill>
                  <a:gsLst>
                    <a:gs pos="0">
                      <a:srgbClr val="FFFFFF"/>
                    </a:gs>
                    <a:gs pos="100000">
                      <a:srgbClr val="FFFFFF"/>
                    </a:gs>
                  </a:gsLst>
                  <a:lin ang="5400000" scaled="0"/>
                </a:gradFill>
                <a:cs typeface="Segoe UI" pitchFamily="34" charset="0"/>
              </a:rPr>
              <a:t>MICROSOFT MAKES NO WARRANTIES, EXPRESS, IMPLIED OR STATUTORY, AS TO THE INFORMATION IN THIS PRESENTATION.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6"/>
            <a:ext cx="3288506" cy="704445"/>
          </a:xfrm>
          <a:prstGeom prst="rect">
            <a:avLst/>
          </a:prstGeom>
        </p:spPr>
      </p:pic>
    </p:spTree>
    <p:extLst>
      <p:ext uri="{BB962C8B-B14F-4D97-AF65-F5344CB8AC3E}">
        <p14:creationId xmlns:p14="http://schemas.microsoft.com/office/powerpoint/2010/main" val="3018469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000" dirty="0" smtClean="0"/>
              <a:t>AAD provides advanced provisioning</a:t>
            </a:r>
            <a:endParaRPr lang="en-NZ" sz="4000" dirty="0"/>
          </a:p>
        </p:txBody>
      </p:sp>
      <p:pic>
        <p:nvPicPr>
          <p:cNvPr id="5" name="Picture 4"/>
          <p:cNvPicPr>
            <a:picLocks noChangeAspect="1"/>
          </p:cNvPicPr>
          <p:nvPr/>
        </p:nvPicPr>
        <p:blipFill>
          <a:blip r:embed="rId3"/>
          <a:stretch>
            <a:fillRect/>
          </a:stretch>
        </p:blipFill>
        <p:spPr>
          <a:xfrm>
            <a:off x="2215742" y="4248697"/>
            <a:ext cx="3167662" cy="1785797"/>
          </a:xfrm>
          <a:prstGeom prst="rect">
            <a:avLst/>
          </a:prstGeom>
        </p:spPr>
      </p:pic>
      <p:sp>
        <p:nvSpPr>
          <p:cNvPr id="15" name="TextBox 14"/>
          <p:cNvSpPr txBox="1"/>
          <p:nvPr/>
        </p:nvSpPr>
        <p:spPr>
          <a:xfrm>
            <a:off x="2566245" y="4540833"/>
            <a:ext cx="2568855" cy="1148007"/>
          </a:xfrm>
          <a:prstGeom prst="rect">
            <a:avLst/>
          </a:prstGeom>
          <a:noFill/>
        </p:spPr>
        <p:txBody>
          <a:bodyPr wrap="square" lIns="182773" tIns="146218" rIns="182773" bIns="146218" rtlCol="0">
            <a:spAutoFit/>
          </a:bodyPr>
          <a:lstStyle/>
          <a:p>
            <a:pPr algn="ctr">
              <a:lnSpc>
                <a:spcPct val="90000"/>
              </a:lnSpc>
              <a:spcAft>
                <a:spcPts val="600"/>
              </a:spcAft>
            </a:pPr>
            <a:r>
              <a:rPr lang="en-NZ" sz="2800" dirty="0">
                <a:gradFill>
                  <a:gsLst>
                    <a:gs pos="2917">
                      <a:srgbClr val="FFFFFF"/>
                    </a:gs>
                    <a:gs pos="30000">
                      <a:srgbClr val="FFFFFF"/>
                    </a:gs>
                  </a:gsLst>
                  <a:lin ang="5400000" scaled="0"/>
                </a:gradFill>
              </a:rPr>
              <a:t>Single</a:t>
            </a:r>
          </a:p>
          <a:p>
            <a:pPr algn="ctr">
              <a:lnSpc>
                <a:spcPct val="90000"/>
              </a:lnSpc>
              <a:spcAft>
                <a:spcPts val="600"/>
              </a:spcAft>
            </a:pPr>
            <a:r>
              <a:rPr lang="en-NZ" sz="2800" dirty="0">
                <a:gradFill>
                  <a:gsLst>
                    <a:gs pos="2917">
                      <a:srgbClr val="FFFFFF"/>
                    </a:gs>
                    <a:gs pos="30000">
                      <a:srgbClr val="FFFFFF"/>
                    </a:gs>
                  </a:gsLst>
                  <a:lin ang="5400000" scaled="0"/>
                </a:gradFill>
              </a:rPr>
              <a:t> sign-on</a:t>
            </a:r>
          </a:p>
        </p:txBody>
      </p:sp>
      <p:pic>
        <p:nvPicPr>
          <p:cNvPr id="22" name="Picture 21"/>
          <p:cNvPicPr>
            <a:picLocks noChangeAspect="1"/>
          </p:cNvPicPr>
          <p:nvPr/>
        </p:nvPicPr>
        <p:blipFill>
          <a:blip r:embed="rId3"/>
          <a:stretch>
            <a:fillRect/>
          </a:stretch>
        </p:blipFill>
        <p:spPr>
          <a:xfrm>
            <a:off x="7025406" y="4264672"/>
            <a:ext cx="3139336" cy="1769828"/>
          </a:xfrm>
          <a:prstGeom prst="rect">
            <a:avLst/>
          </a:prstGeom>
        </p:spPr>
      </p:pic>
      <p:sp>
        <p:nvSpPr>
          <p:cNvPr id="23" name="TextBox 22"/>
          <p:cNvSpPr txBox="1"/>
          <p:nvPr/>
        </p:nvSpPr>
        <p:spPr>
          <a:xfrm>
            <a:off x="7259847" y="4707026"/>
            <a:ext cx="2670463" cy="815608"/>
          </a:xfrm>
          <a:prstGeom prst="rect">
            <a:avLst/>
          </a:prstGeom>
          <a:noFill/>
        </p:spPr>
        <p:txBody>
          <a:bodyPr wrap="square" lIns="182773" tIns="146218" rIns="182773" bIns="146218" rtlCol="0">
            <a:spAutoFit/>
          </a:bodyPr>
          <a:lstStyle/>
          <a:p>
            <a:pPr>
              <a:lnSpc>
                <a:spcPct val="90000"/>
              </a:lnSpc>
              <a:spcAft>
                <a:spcPts val="600"/>
              </a:spcAft>
            </a:pPr>
            <a:endParaRPr lang="en-US" sz="400" dirty="0">
              <a:solidFill>
                <a:srgbClr val="FFFFFF"/>
              </a:solidFill>
            </a:endParaRPr>
          </a:p>
          <a:p>
            <a:pPr algn="ctr">
              <a:lnSpc>
                <a:spcPct val="90000"/>
              </a:lnSpc>
              <a:spcAft>
                <a:spcPts val="600"/>
              </a:spcAft>
            </a:pPr>
            <a:r>
              <a:rPr lang="en-US" sz="2800" dirty="0">
                <a:solidFill>
                  <a:srgbClr val="FFFFFF"/>
                </a:solidFill>
              </a:rPr>
              <a:t>MFA</a:t>
            </a:r>
            <a:endParaRPr lang="en-NZ" sz="2800" dirty="0">
              <a:gradFill>
                <a:gsLst>
                  <a:gs pos="2917">
                    <a:srgbClr val="FFFFFF"/>
                  </a:gs>
                  <a:gs pos="30000">
                    <a:srgbClr val="FFFFFF"/>
                  </a:gs>
                </a:gsLst>
                <a:lin ang="5400000" scaled="0"/>
              </a:gradFill>
            </a:endParaRPr>
          </a:p>
        </p:txBody>
      </p:sp>
      <p:pic>
        <p:nvPicPr>
          <p:cNvPr id="24" name="Picture 23"/>
          <p:cNvPicPr>
            <a:picLocks noChangeAspect="1"/>
          </p:cNvPicPr>
          <p:nvPr/>
        </p:nvPicPr>
        <p:blipFill>
          <a:blip r:embed="rId3"/>
          <a:stretch>
            <a:fillRect/>
          </a:stretch>
        </p:blipFill>
        <p:spPr>
          <a:xfrm>
            <a:off x="2215742" y="1668293"/>
            <a:ext cx="3167662" cy="1785797"/>
          </a:xfrm>
          <a:prstGeom prst="rect">
            <a:avLst/>
          </a:prstGeom>
        </p:spPr>
      </p:pic>
      <p:sp>
        <p:nvSpPr>
          <p:cNvPr id="25" name="TextBox 24"/>
          <p:cNvSpPr txBox="1"/>
          <p:nvPr/>
        </p:nvSpPr>
        <p:spPr>
          <a:xfrm>
            <a:off x="2515151" y="2087212"/>
            <a:ext cx="2568855" cy="1070889"/>
          </a:xfrm>
          <a:prstGeom prst="rect">
            <a:avLst/>
          </a:prstGeom>
          <a:noFill/>
        </p:spPr>
        <p:txBody>
          <a:bodyPr wrap="square" lIns="182773" tIns="146218" rIns="182773" bIns="146218" rtlCol="0">
            <a:spAutoFit/>
          </a:bodyPr>
          <a:lstStyle/>
          <a:p>
            <a:pPr algn="ctr">
              <a:lnSpc>
                <a:spcPct val="90000"/>
              </a:lnSpc>
              <a:spcAft>
                <a:spcPts val="600"/>
              </a:spcAft>
            </a:pPr>
            <a:r>
              <a:rPr lang="en-NZ" sz="2800" dirty="0">
                <a:gradFill>
                  <a:gsLst>
                    <a:gs pos="2917">
                      <a:srgbClr val="FFFFFF"/>
                    </a:gs>
                    <a:gs pos="30000">
                      <a:srgbClr val="FFFFFF"/>
                    </a:gs>
                  </a:gsLst>
                  <a:lin ang="5400000" scaled="0"/>
                </a:gradFill>
              </a:rPr>
              <a:t>AAD Premium</a:t>
            </a:r>
          </a:p>
        </p:txBody>
      </p:sp>
      <p:pic>
        <p:nvPicPr>
          <p:cNvPr id="26" name="Picture 25"/>
          <p:cNvPicPr>
            <a:picLocks noChangeAspect="1"/>
          </p:cNvPicPr>
          <p:nvPr/>
        </p:nvPicPr>
        <p:blipFill>
          <a:blip r:embed="rId3"/>
          <a:stretch>
            <a:fillRect/>
          </a:stretch>
        </p:blipFill>
        <p:spPr>
          <a:xfrm>
            <a:off x="7025406" y="1684256"/>
            <a:ext cx="3139336" cy="1769828"/>
          </a:xfrm>
          <a:prstGeom prst="rect">
            <a:avLst/>
          </a:prstGeom>
        </p:spPr>
      </p:pic>
      <p:sp>
        <p:nvSpPr>
          <p:cNvPr id="27" name="TextBox 26"/>
          <p:cNvSpPr txBox="1"/>
          <p:nvPr/>
        </p:nvSpPr>
        <p:spPr>
          <a:xfrm>
            <a:off x="7259847" y="1959482"/>
            <a:ext cx="2670463" cy="1203406"/>
          </a:xfrm>
          <a:prstGeom prst="rect">
            <a:avLst/>
          </a:prstGeom>
          <a:noFill/>
        </p:spPr>
        <p:txBody>
          <a:bodyPr wrap="square" lIns="182773" tIns="146218" rIns="182773" bIns="146218" rtlCol="0">
            <a:spAutoFit/>
          </a:bodyPr>
          <a:lstStyle/>
          <a:p>
            <a:pPr>
              <a:lnSpc>
                <a:spcPct val="90000"/>
              </a:lnSpc>
              <a:spcAft>
                <a:spcPts val="600"/>
              </a:spcAft>
            </a:pPr>
            <a:endParaRPr lang="en-US" sz="400" dirty="0">
              <a:solidFill>
                <a:srgbClr val="FFFFFF"/>
              </a:solidFill>
            </a:endParaRPr>
          </a:p>
          <a:p>
            <a:pPr algn="ctr">
              <a:lnSpc>
                <a:spcPct val="90000"/>
              </a:lnSpc>
              <a:spcAft>
                <a:spcPts val="600"/>
              </a:spcAft>
            </a:pPr>
            <a:r>
              <a:rPr lang="en-NZ" sz="2800" dirty="0">
                <a:gradFill>
                  <a:gsLst>
                    <a:gs pos="2917">
                      <a:srgbClr val="FFFFFF"/>
                    </a:gs>
                    <a:gs pos="30000">
                      <a:srgbClr val="FFFFFF"/>
                    </a:gs>
                  </a:gsLst>
                  <a:lin ang="5400000" scaled="0"/>
                </a:gradFill>
              </a:rPr>
              <a:t>Access and rights</a:t>
            </a:r>
          </a:p>
        </p:txBody>
      </p:sp>
    </p:spTree>
    <p:extLst>
      <p:ext uri="{BB962C8B-B14F-4D97-AF65-F5344CB8AC3E}">
        <p14:creationId xmlns:p14="http://schemas.microsoft.com/office/powerpoint/2010/main" val="3150295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sz="4000" dirty="0" smtClean="0"/>
              <a:t>AAD implements O365 as SaaS</a:t>
            </a:r>
            <a:endParaRPr lang="en-NZ" sz="40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266" y="2150346"/>
            <a:ext cx="10142538"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967812" y="5455230"/>
            <a:ext cx="4499264" cy="683264"/>
          </a:xfrm>
          <a:prstGeom prst="rect">
            <a:avLst/>
          </a:prstGeom>
          <a:noFill/>
        </p:spPr>
        <p:txBody>
          <a:bodyPr wrap="square" lIns="182773" tIns="146218" rIns="182773" bIns="146218" rtlCol="0">
            <a:spAutoFit/>
          </a:bodyPr>
          <a:lstStyle/>
          <a:p>
            <a:pPr algn="ctr">
              <a:lnSpc>
                <a:spcPct val="90000"/>
              </a:lnSpc>
              <a:spcAft>
                <a:spcPts val="600"/>
              </a:spcAft>
            </a:pPr>
            <a:r>
              <a:rPr lang="en-NZ" sz="2800" dirty="0">
                <a:gradFill>
                  <a:gsLst>
                    <a:gs pos="2917">
                      <a:schemeClr val="tx1"/>
                    </a:gs>
                    <a:gs pos="30000">
                      <a:schemeClr val="tx1"/>
                    </a:gs>
                  </a:gsLst>
                  <a:lin ang="5400000" scaled="0"/>
                </a:gradFill>
              </a:rPr>
              <a:t>myapps.onmicrosoft.com</a:t>
            </a:r>
          </a:p>
        </p:txBody>
      </p:sp>
    </p:spTree>
    <p:extLst>
      <p:ext uri="{BB962C8B-B14F-4D97-AF65-F5344CB8AC3E}">
        <p14:creationId xmlns:p14="http://schemas.microsoft.com/office/powerpoint/2010/main" val="262459990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NZ" sz="4000" dirty="0" smtClean="0"/>
              <a:t>O365 is an application in AAD</a:t>
            </a:r>
            <a:endParaRPr lang="en-NZ" sz="40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255" y="1808018"/>
            <a:ext cx="10075862" cy="4145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864376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 NZ 2014 Speaker Template" id="{044B6FEA-56E4-4E8B-9BCD-6311EC72246D}" vid="{87C9114E-3786-4691-A70F-B539433E203D}"/>
    </a:ext>
  </a:extLst>
</a:theme>
</file>

<file path=ppt/theme/theme10.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xmlns="" name="Office_Template_16x9_WHITE.potx" id="{BAC85760-2BE3-4369-8D6A-792FA239637A}" vid="{0B6ECECE-D832-4A6D-9382-4D4E764C03DC}"/>
    </a:ext>
  </a:extLst>
</a:theme>
</file>

<file path=ppt/theme/theme1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xmlns="" name="Office_Template_16x9_WHITE.potx" id="{BAC85760-2BE3-4369-8D6A-792FA239637A}" vid="{0B6ECECE-D832-4A6D-9382-4D4E764C03DC}"/>
    </a:ext>
  </a:extLst>
</a:theme>
</file>

<file path=ppt/theme/theme12.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xmlns="" name="Office_Template_16x9_WHITE.potx" id="{BAC85760-2BE3-4369-8D6A-792FA239637A}" vid="{0B6ECECE-D832-4A6D-9382-4D4E764C03DC}"/>
    </a:ext>
  </a:extLst>
</a:theme>
</file>

<file path=ppt/theme/theme13.xml><?xml version="1.0" encoding="utf-8"?>
<a:theme xmlns:a="http://schemas.openxmlformats.org/drawingml/2006/main" name="6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NZ-Template.potx" id="{B82A6423-87EC-4156-AD48-16AF7B4E7DD9}" vid="{E026FF60-C496-4169-B733-22AC8D34ACE3}"/>
    </a:ext>
  </a:extLst>
</a:theme>
</file>

<file path=ppt/theme/theme14.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NA14Speaker_PPT_Template [Read-Only]" id="{2A7DA4F6-E863-44BA-B064-9E5DF871FA15}" vid="{CA2D5409-25F5-4284-AE71-EC20238C5228}"/>
    </a:ext>
  </a:extLst>
</a:theme>
</file>

<file path=ppt/theme/theme15.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xmlns="" name="Office_Template_16x9_WHITE.potx" id="{BAC85760-2BE3-4369-8D6A-792FA239637A}" vid="{0B6ECECE-D832-4A6D-9382-4D4E764C03DC}"/>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9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 NZ 2014 Speaker Template" id="{044B6FEA-56E4-4E8B-9BCD-6311EC72246D}" vid="{87C9114E-3786-4691-A70F-B539433E203D}"/>
    </a:ext>
  </a:extLst>
</a:theme>
</file>

<file path=ppt/theme/theme18.xml><?xml version="1.0" encoding="utf-8"?>
<a:theme xmlns:a="http://schemas.openxmlformats.org/drawingml/2006/main" name="7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 NZ 2014 Speaker Template" id="{044B6FEA-56E4-4E8B-9BCD-6311EC72246D}" vid="{87C9114E-3786-4691-A70F-B539433E203D}"/>
    </a:ext>
  </a:extLst>
</a:theme>
</file>

<file path=ppt/theme/theme19.xml><?xml version="1.0" encoding="utf-8"?>
<a:theme xmlns:a="http://schemas.openxmlformats.org/drawingml/2006/main" name="10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 NZ 2014 Speaker Template" id="{044B6FEA-56E4-4E8B-9BCD-6311EC72246D}" vid="{87C9114E-3786-4691-A70F-B539433E203D}"/>
    </a:ext>
  </a:extLst>
</a:theme>
</file>

<file path=ppt/theme/theme2.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Build_2014_Breakout_Template.potx" id="{AF7916F5-B6CE-4446-87D4-7A61BEF9288B}" vid="{F2E341AB-B1C9-4A03-98B5-82D7F8BB090B}"/>
    </a:ext>
  </a:extLst>
</a:theme>
</file>

<file path=ppt/theme/theme20.xml><?xml version="1.0" encoding="utf-8"?>
<a:theme xmlns:a="http://schemas.openxmlformats.org/drawingml/2006/main" name="11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 NZ 2014 Speaker Template" id="{044B6FEA-56E4-4E8B-9BCD-6311EC72246D}" vid="{87C9114E-3786-4691-A70F-B539433E203D}"/>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NZ-Template.potx" id="{B82A6423-87EC-4156-AD48-16AF7B4E7DD9}" vid="{E026FF60-C496-4169-B733-22AC8D34ACE3}"/>
    </a:ext>
  </a:extLst>
</a:theme>
</file>

<file path=ppt/theme/theme4.xml><?xml version="1.0" encoding="utf-8"?>
<a:theme xmlns:a="http://schemas.openxmlformats.org/drawingml/2006/main" name="2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NZ-Template.potx" id="{B82A6423-87EC-4156-AD48-16AF7B4E7DD9}" vid="{E026FF60-C496-4169-B733-22AC8D34ACE3}"/>
    </a:ext>
  </a:extLst>
</a:theme>
</file>

<file path=ppt/theme/theme5.xml><?xml version="1.0" encoding="utf-8"?>
<a:theme xmlns:a="http://schemas.openxmlformats.org/drawingml/2006/main" name="4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NZ-Template.potx" id="{B82A6423-87EC-4156-AD48-16AF7B4E7DD9}" vid="{E026FF60-C496-4169-B733-22AC8D34ACE3}"/>
    </a:ext>
  </a:extLst>
</a:theme>
</file>

<file path=ppt/theme/theme6.xml><?xml version="1.0" encoding="utf-8"?>
<a:theme xmlns:a="http://schemas.openxmlformats.org/drawingml/2006/main" name="5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NZ-Template.potx" id="{B82A6423-87EC-4156-AD48-16AF7B4E7DD9}" vid="{E026FF60-C496-4169-B733-22AC8D34ACE3}"/>
    </a:ext>
  </a:extLst>
</a:theme>
</file>

<file path=ppt/theme/theme7.xml><?xml version="1.0" encoding="utf-8"?>
<a:theme xmlns:a="http://schemas.openxmlformats.org/drawingml/2006/main" name="3_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TechEd NZ 2014 Speaker Template" id="{044B6FEA-56E4-4E8B-9BCD-6311EC72246D}" vid="{87C9114E-3786-4691-A70F-B539433E203D}"/>
    </a:ext>
  </a:extLst>
</a:theme>
</file>

<file path=ppt/theme/theme8.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3986bb20-9ad4-48d5-a1d3-3b391fde5570" Revision="1" Stencil="System.MyShapes" StencilVersion="1.0"/>
</Control>
</file>

<file path=customXml/item10.xml><?xml version="1.0" encoding="utf-8"?>
<Control xmlns="http://schemas.microsoft.com/VisualStudio/2011/storyboarding/control">
  <Id Name="fb971993-5129-44b1-8c41-2290cbbb69cb" Revision="1" Stencil="e2acb1d9-0aab-4c9b-91d1-c54b4b0ca0e6" StencilVersion="1.0"/>
</Control>
</file>

<file path=customXml/item2.xml><?xml version="1.0" encoding="utf-8"?>
<Control xmlns="http://schemas.microsoft.com/VisualStudio/2011/storyboarding/control">
  <Id Name="1ed80855-5bd8-4fac-8038-5d4b03ae5b6b" Revision="1" Stencil="e2acb1d9-0aab-4c9b-91d1-c54b4b0ca0e6" StencilVersion="1.0"/>
</Control>
</file>

<file path=customXml/item3.xml><?xml version="1.0" encoding="utf-8"?>
<Control xmlns="http://schemas.microsoft.com/VisualStudio/2011/storyboarding/control">
  <Id Name="fb971993-5129-44b1-8c41-2290cbbb69cb" Revision="1" Stencil="e2acb1d9-0aab-4c9b-91d1-c54b4b0ca0e6" StencilVersion="1.0"/>
</Control>
</file>

<file path=customXml/item4.xml><?xml version="1.0" encoding="utf-8"?>
<Control xmlns="http://schemas.microsoft.com/VisualStudio/2011/storyboarding/control">
  <Id Name="74c3ed02-be2f-4dda-a464-b58cee3d438b" Revision="1" Stencil="e2acb1d9-0aab-4c9b-91d1-c54b4b0ca0e6" StencilVersion="1.0"/>
</Control>
</file>

<file path=customXml/item5.xml><?xml version="1.0" encoding="utf-8"?>
<Control xmlns="http://schemas.microsoft.com/VisualStudio/2011/storyboarding/control">
  <Id Name="aeac778c-b13a-4a8c-9304-df0d17ce19af" Revision="1" Stencil="e2acb1d9-0aab-4c9b-91d1-c54b4b0ca0e6" StencilVersion="1.0"/>
</Control>
</file>

<file path=customXml/item6.xml><?xml version="1.0" encoding="utf-8"?>
<Control xmlns="http://schemas.microsoft.com/VisualStudio/2011/storyboarding/control">
  <Id Name="7086c5d7-296f-4c2e-98bd-11f0b2f6066e" Revision="1" Stencil="e2acb1d9-0aab-4c9b-91d1-c54b4b0ca0e6" StencilVersion="1.0"/>
</Control>
</file>

<file path=customXml/item7.xml><?xml version="1.0" encoding="utf-8"?>
<Control xmlns="http://schemas.microsoft.com/VisualStudio/2011/storyboarding/control">
  <Id Name="f52c3734-2137-44cd-a3b4-1161231555fa" Revision="1" Stencil="e2acb1d9-0aab-4c9b-91d1-c54b4b0ca0e6" StencilVersion="1.0"/>
</Control>
</file>

<file path=customXml/item8.xml><?xml version="1.0" encoding="utf-8"?>
<Control xmlns="http://schemas.microsoft.com/VisualStudio/2011/storyboarding/control">
  <Id Name="35873a62-6947-4a0c-a71d-22dc98730d1b" Revision="1" Stencil="e2acb1d9-0aab-4c9b-91d1-c54b4b0ca0e6" StencilVersion="1.0"/>
</Control>
</file>

<file path=customXml/item9.xml><?xml version="1.0" encoding="utf-8"?>
<Control xmlns="http://schemas.microsoft.com/VisualStudio/2011/storyboarding/control">
  <Id Name="b093399d-361b-4bb0-a568-72cfa3c6bb7b" Revision="1" Stencil="e2acb1d9-0aab-4c9b-91d1-c54b4b0ca0e6" StencilVersion="1.0"/>
</Control>
</file>

<file path=customXml/itemProps1.xml><?xml version="1.0" encoding="utf-8"?>
<ds:datastoreItem xmlns:ds="http://schemas.openxmlformats.org/officeDocument/2006/customXml" ds:itemID="{D82883C0-9C3D-4138-9C43-524E148EE981}">
  <ds:schemaRefs>
    <ds:schemaRef ds:uri="http://schemas.microsoft.com/VisualStudio/2011/storyboarding/control"/>
  </ds:schemaRefs>
</ds:datastoreItem>
</file>

<file path=customXml/itemProps10.xml><?xml version="1.0" encoding="utf-8"?>
<ds:datastoreItem xmlns:ds="http://schemas.openxmlformats.org/officeDocument/2006/customXml" ds:itemID="{BA46F092-7031-4BE7-90C9-00ECD9FA4805}">
  <ds:schemaRefs>
    <ds:schemaRef ds:uri="http://schemas.microsoft.com/VisualStudio/2011/storyboarding/control"/>
  </ds:schemaRefs>
</ds:datastoreItem>
</file>

<file path=customXml/itemProps2.xml><?xml version="1.0" encoding="utf-8"?>
<ds:datastoreItem xmlns:ds="http://schemas.openxmlformats.org/officeDocument/2006/customXml" ds:itemID="{1DB6B1EC-F1AC-4B3D-9703-1CDC16228A0C}">
  <ds:schemaRefs>
    <ds:schemaRef ds:uri="http://schemas.microsoft.com/VisualStudio/2011/storyboarding/control"/>
  </ds:schemaRefs>
</ds:datastoreItem>
</file>

<file path=customXml/itemProps3.xml><?xml version="1.0" encoding="utf-8"?>
<ds:datastoreItem xmlns:ds="http://schemas.openxmlformats.org/officeDocument/2006/customXml" ds:itemID="{BE24B428-B41C-464F-82FD-5C11CA17FE47}">
  <ds:schemaRefs>
    <ds:schemaRef ds:uri="http://schemas.microsoft.com/VisualStudio/2011/storyboarding/control"/>
  </ds:schemaRefs>
</ds:datastoreItem>
</file>

<file path=customXml/itemProps4.xml><?xml version="1.0" encoding="utf-8"?>
<ds:datastoreItem xmlns:ds="http://schemas.openxmlformats.org/officeDocument/2006/customXml" ds:itemID="{7C2B7578-6BF4-479F-A86A-77AE8630246B}">
  <ds:schemaRefs>
    <ds:schemaRef ds:uri="http://schemas.microsoft.com/VisualStudio/2011/storyboarding/control"/>
  </ds:schemaRefs>
</ds:datastoreItem>
</file>

<file path=customXml/itemProps5.xml><?xml version="1.0" encoding="utf-8"?>
<ds:datastoreItem xmlns:ds="http://schemas.openxmlformats.org/officeDocument/2006/customXml" ds:itemID="{A03C5EA9-9041-44A0-B92D-2852E06742C1}">
  <ds:schemaRefs>
    <ds:schemaRef ds:uri="http://schemas.microsoft.com/VisualStudio/2011/storyboarding/control"/>
  </ds:schemaRefs>
</ds:datastoreItem>
</file>

<file path=customXml/itemProps6.xml><?xml version="1.0" encoding="utf-8"?>
<ds:datastoreItem xmlns:ds="http://schemas.openxmlformats.org/officeDocument/2006/customXml" ds:itemID="{841FD218-F9D7-4D7D-9D1E-9AC42FBB4CC7}">
  <ds:schemaRefs>
    <ds:schemaRef ds:uri="http://schemas.microsoft.com/VisualStudio/2011/storyboarding/control"/>
  </ds:schemaRefs>
</ds:datastoreItem>
</file>

<file path=customXml/itemProps7.xml><?xml version="1.0" encoding="utf-8"?>
<ds:datastoreItem xmlns:ds="http://schemas.openxmlformats.org/officeDocument/2006/customXml" ds:itemID="{466FC655-B3F0-403A-92D0-DEB4D46FB202}">
  <ds:schemaRefs>
    <ds:schemaRef ds:uri="http://schemas.microsoft.com/VisualStudio/2011/storyboarding/control"/>
  </ds:schemaRefs>
</ds:datastoreItem>
</file>

<file path=customXml/itemProps8.xml><?xml version="1.0" encoding="utf-8"?>
<ds:datastoreItem xmlns:ds="http://schemas.openxmlformats.org/officeDocument/2006/customXml" ds:itemID="{BAB222B2-6C93-4C94-8B04-EE9AE594F60F}">
  <ds:schemaRefs>
    <ds:schemaRef ds:uri="http://schemas.microsoft.com/VisualStudio/2011/storyboarding/control"/>
  </ds:schemaRefs>
</ds:datastoreItem>
</file>

<file path=customXml/itemProps9.xml><?xml version="1.0" encoding="utf-8"?>
<ds:datastoreItem xmlns:ds="http://schemas.openxmlformats.org/officeDocument/2006/customXml" ds:itemID="{7C23A3BF-ACBF-4BA6-966A-B69018FF0BD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TechEd 2014 Speaker Template</Template>
  <TotalTime>0</TotalTime>
  <Words>10409</Words>
  <Application>Microsoft Office PowerPoint</Application>
  <PresentationFormat>Custom</PresentationFormat>
  <Paragraphs>715</Paragraphs>
  <Slides>65</Slides>
  <Notes>65</Notes>
  <HiddenSlides>0</HiddenSlides>
  <MMClips>0</MMClips>
  <ScaleCrop>false</ScaleCrop>
  <HeadingPairs>
    <vt:vector size="6" baseType="variant">
      <vt:variant>
        <vt:lpstr>Theme</vt:lpstr>
      </vt:variant>
      <vt:variant>
        <vt:i4>20</vt:i4>
      </vt:variant>
      <vt:variant>
        <vt:lpstr>Embedded OLE Servers</vt:lpstr>
      </vt:variant>
      <vt:variant>
        <vt:i4>1</vt:i4>
      </vt:variant>
      <vt:variant>
        <vt:lpstr>Slide Titles</vt:lpstr>
      </vt:variant>
      <vt:variant>
        <vt:i4>65</vt:i4>
      </vt:variant>
    </vt:vector>
  </HeadingPairs>
  <TitlesOfParts>
    <vt:vector size="86" baseType="lpstr">
      <vt:lpstr>TechEd_NZ_2013_Template</vt:lpstr>
      <vt:lpstr>2_5-30536_Build_2014_Breakout_Template_White_16x9</vt:lpstr>
      <vt:lpstr>1_TechEd_NZ_2013_Template</vt:lpstr>
      <vt:lpstr>2_TechEd_NZ_2013_Template</vt:lpstr>
      <vt:lpstr>4_TechEd_NZ_2013_Template</vt:lpstr>
      <vt:lpstr>5_TechEd_NZ_2013_Template</vt:lpstr>
      <vt:lpstr>3_TechEd_NZ_2013_Template</vt:lpstr>
      <vt:lpstr>Azure Medium</vt:lpstr>
      <vt:lpstr>1_Azure Medium</vt:lpstr>
      <vt:lpstr>5-30055_Office Template 2012 - 16x9 - White Background</vt:lpstr>
      <vt:lpstr>1_5-30055_Office Template 2012 - 16x9 - White Background</vt:lpstr>
      <vt:lpstr>2_5-30055_Office Template 2012 - 16x9 - White Background</vt:lpstr>
      <vt:lpstr>6_TechEd_NZ_2013_Template</vt:lpstr>
      <vt:lpstr>1_TechEd 2014 Dk Blue</vt:lpstr>
      <vt:lpstr>3_5-30055_Office Template 2012 - 16x9 - White Background</vt:lpstr>
      <vt:lpstr>Office Theme</vt:lpstr>
      <vt:lpstr>9_TechEd_NZ_2013_Template</vt:lpstr>
      <vt:lpstr>7_TechEd_NZ_2013_Template</vt:lpstr>
      <vt:lpstr>10_TechEd_NZ_2013_Template</vt:lpstr>
      <vt:lpstr>11_TechEd_NZ_2013_Template</vt:lpstr>
      <vt:lpstr>Image</vt:lpstr>
      <vt:lpstr>A Mobile Journey – Cross-device integration with Azure and Office 365</vt:lpstr>
      <vt:lpstr>PowerPoint Presentation</vt:lpstr>
      <vt:lpstr>You can leverage the functionality of Office 365 on mobile devices by using the API, Xamarin and Azure Identity</vt:lpstr>
      <vt:lpstr>Overview</vt:lpstr>
      <vt:lpstr>Office 365 and Azure Active Directory</vt:lpstr>
      <vt:lpstr>O365 provisioning is limited</vt:lpstr>
      <vt:lpstr>AAD provides advanced provisioning</vt:lpstr>
      <vt:lpstr>AAD implements O365 as SaaS</vt:lpstr>
      <vt:lpstr>O365 is an application in AAD</vt:lpstr>
      <vt:lpstr>O365 / AAD have common user set</vt:lpstr>
      <vt:lpstr>Portals can be merged</vt:lpstr>
      <vt:lpstr>Office 365 API (In Preview)</vt:lpstr>
      <vt:lpstr>PowerPoint Presentation</vt:lpstr>
      <vt:lpstr>PowerPoint Presentation</vt:lpstr>
      <vt:lpstr>Office 365 APIs Roadmap</vt:lpstr>
      <vt:lpstr>Find services with Discovery Service</vt:lpstr>
      <vt:lpstr>O365 API built on standards</vt:lpstr>
      <vt:lpstr>Common Consent Framework</vt:lpstr>
      <vt:lpstr>Common Consent Framework - MRRT</vt:lpstr>
      <vt:lpstr>You can “Roll Your Own”</vt:lpstr>
      <vt:lpstr>SharePoint Scopes</vt:lpstr>
      <vt:lpstr>Exchange Scopes</vt:lpstr>
      <vt:lpstr>Microsoft Azure Active Directory Scopes</vt:lpstr>
      <vt:lpstr>Office 365 Tool</vt:lpstr>
      <vt:lpstr>Development Platform</vt:lpstr>
      <vt:lpstr>Development Platform</vt:lpstr>
      <vt:lpstr>Development Platform</vt:lpstr>
      <vt:lpstr>Demo</vt:lpstr>
      <vt:lpstr>The Future</vt:lpstr>
      <vt:lpstr>Active Directory Authentication Library (ADAL)</vt:lpstr>
      <vt:lpstr>Active Directory Authentication Library (ADAL)</vt:lpstr>
      <vt:lpstr>Active Directory Authentication Library (ADAL)</vt:lpstr>
      <vt:lpstr>ADAL Mission statement</vt:lpstr>
      <vt:lpstr>PowerPoint Presentation</vt:lpstr>
      <vt:lpstr>AAD OAuth endpoints</vt:lpstr>
      <vt:lpstr>Manipulate AAD using API</vt:lpstr>
      <vt:lpstr>Authentication and Authorisation to API  </vt:lpstr>
      <vt:lpstr>Active Directory Authentication Library</vt:lpstr>
      <vt:lpstr>The common endpoint</vt:lpstr>
      <vt:lpstr>ADAL multiple resource refresh token</vt:lpstr>
      <vt:lpstr>Show me some code!</vt:lpstr>
      <vt:lpstr>Users and Groups API - GetUsers</vt:lpstr>
      <vt:lpstr>Users and Groups API - Client</vt:lpstr>
      <vt:lpstr>Users and Groups API - GetUsers</vt:lpstr>
      <vt:lpstr>Mobile app</vt:lpstr>
      <vt:lpstr>Native Tools</vt:lpstr>
      <vt:lpstr>Native Tools</vt:lpstr>
      <vt:lpstr>Native Tools</vt:lpstr>
      <vt:lpstr>Native Tools</vt:lpstr>
      <vt:lpstr>Hybrid Applications</vt:lpstr>
      <vt:lpstr>Hybrid Applications</vt:lpstr>
      <vt:lpstr>PowerPoint Presentation</vt:lpstr>
      <vt:lpstr>Users expect rich experience  for mobile applications</vt:lpstr>
      <vt:lpstr>Facebook (HTML)</vt:lpstr>
      <vt:lpstr>Facebook (Native)</vt:lpstr>
      <vt:lpstr>Xamarin</vt:lpstr>
      <vt:lpstr>TechEd Session App</vt:lpstr>
      <vt:lpstr>Demo</vt:lpstr>
      <vt:lpstr>You can leverage the functionality of Office 365 on mobile devices by using the API, Xamarin and Azure Identity</vt:lpstr>
      <vt:lpstr>Related content</vt:lpstr>
      <vt:lpstr>Resources</vt:lpstr>
      <vt:lpstr>PowerPoint Presentation</vt:lpstr>
      <vt:lpstr>Resources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2014-07-18T03:00:20Z</dcterms:created>
  <dcterms:modified xsi:type="dcterms:W3CDTF">2014-09-11T03:02:32Z</dcterms:modified>
</cp:coreProperties>
</file>